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media/media2.WAV" ContentType="audio/x-wav"/>
  <Override PartName="/ppt/media/media3.WAV" ContentType="audio/x-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media1.WAV" ContentType="audio/x-wav"/>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77" r:id="rId3"/>
    <p:sldId id="332" r:id="rId4"/>
    <p:sldId id="277" r:id="rId5"/>
    <p:sldId id="368" r:id="rId6"/>
    <p:sldId id="369" r:id="rId7"/>
    <p:sldId id="370" r:id="rId8"/>
    <p:sldId id="351" r:id="rId9"/>
    <p:sldId id="353" r:id="rId10"/>
    <p:sldId id="352" r:id="rId11"/>
    <p:sldId id="371" r:id="rId12"/>
    <p:sldId id="372" r:id="rId13"/>
    <p:sldId id="373" r:id="rId14"/>
    <p:sldId id="315" r:id="rId15"/>
    <p:sldId id="356" r:id="rId16"/>
    <p:sldId id="317" r:id="rId17"/>
    <p:sldId id="327" r:id="rId18"/>
    <p:sldId id="328" r:id="rId19"/>
    <p:sldId id="329" r:id="rId20"/>
    <p:sldId id="330" r:id="rId21"/>
    <p:sldId id="331" r:id="rId22"/>
    <p:sldId id="378" r:id="rId23"/>
    <p:sldId id="333" r:id="rId24"/>
    <p:sldId id="337" r:id="rId25"/>
    <p:sldId id="3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3" d="100"/>
          <a:sy n="63" d="100"/>
        </p:scale>
        <p:origin x="-9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B2519-ED4D-4C45-9B94-1623781B1E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EB6402D-291C-4FEA-85A7-F9932B008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4FF467D-EF65-4343-9EFF-FBEEF99329A5}"/>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5" name="Footer Placeholder 4">
            <a:extLst>
              <a:ext uri="{FF2B5EF4-FFF2-40B4-BE49-F238E27FC236}">
                <a16:creationId xmlns:a16="http://schemas.microsoft.com/office/drawing/2014/main" xmlns="" id="{48D2361B-9B5F-4C51-886C-F125013C6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EEFE94-95B0-4D34-9184-84B78796071B}"/>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175774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EBD55-D6DD-45FD-BCD7-8BF66850C0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79881E3-4F12-4942-8A80-EB5C4B87B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FACA3D-F80B-4330-92C0-8A31A27FFE40}"/>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5" name="Footer Placeholder 4">
            <a:extLst>
              <a:ext uri="{FF2B5EF4-FFF2-40B4-BE49-F238E27FC236}">
                <a16:creationId xmlns:a16="http://schemas.microsoft.com/office/drawing/2014/main" xmlns="" id="{255E5CF2-C7E4-4694-B160-F491FD9F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1D64BC-C8BC-4C1B-ABAF-98B10C560841}"/>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303538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F164FA-4101-421D-B357-628231A1D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BE4DC12-C242-47A3-A44D-7F80D4979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42CBF8-4131-4EBA-ADDB-AE0E855CCB7C}"/>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5" name="Footer Placeholder 4">
            <a:extLst>
              <a:ext uri="{FF2B5EF4-FFF2-40B4-BE49-F238E27FC236}">
                <a16:creationId xmlns:a16="http://schemas.microsoft.com/office/drawing/2014/main" xmlns="" id="{0527CCDE-EADB-4147-AC5F-D0D68C4BC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2CDEB4-24EB-4F96-87BA-12B50E888A8A}"/>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244763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a:extLst>
              <a:ext uri="{FF2B5EF4-FFF2-40B4-BE49-F238E27FC236}">
                <a16:creationId xmlns:a16="http://schemas.microsoft.com/office/drawing/2014/main" xmlns="" id="{677717A4-6654-4C99-AAD0-FD56E0A05535}"/>
              </a:ext>
            </a:extLst>
          </p:cNvPr>
          <p:cNvSpPr>
            <a:spLocks noGrp="1"/>
          </p:cNvSpPr>
          <p:nvPr>
            <p:ph type="dt" sz="half" idx="10"/>
          </p:nvPr>
        </p:nvSpPr>
        <p:spPr/>
        <p:txBody>
          <a:bodyPr/>
          <a:lstStyle>
            <a:lvl1pPr>
              <a:defRPr/>
            </a:lvl1pPr>
          </a:lstStyle>
          <a:p>
            <a:pPr>
              <a:defRPr/>
            </a:pPr>
            <a:endParaRPr lang="en-US" altLang="vi-VN"/>
          </a:p>
        </p:txBody>
      </p:sp>
      <p:sp>
        <p:nvSpPr>
          <p:cNvPr id="4" name="Footer Placeholder 4">
            <a:extLst>
              <a:ext uri="{FF2B5EF4-FFF2-40B4-BE49-F238E27FC236}">
                <a16:creationId xmlns:a16="http://schemas.microsoft.com/office/drawing/2014/main" xmlns="" id="{22341BA4-2708-43BE-98F5-B242EA98C4E6}"/>
              </a:ext>
            </a:extLst>
          </p:cNvPr>
          <p:cNvSpPr>
            <a:spLocks noGrp="1"/>
          </p:cNvSpPr>
          <p:nvPr>
            <p:ph type="ftr" sz="quarter" idx="11"/>
          </p:nvPr>
        </p:nvSpPr>
        <p:spPr/>
        <p:txBody>
          <a:bodyPr/>
          <a:lstStyle>
            <a:lvl1pPr>
              <a:defRPr/>
            </a:lvl1pPr>
          </a:lstStyle>
          <a:p>
            <a:pPr>
              <a:defRPr/>
            </a:pPr>
            <a:endParaRPr lang="en-US" altLang="vi-VN"/>
          </a:p>
        </p:txBody>
      </p:sp>
      <p:sp>
        <p:nvSpPr>
          <p:cNvPr id="5" name="Slide Number Placeholder 5">
            <a:extLst>
              <a:ext uri="{FF2B5EF4-FFF2-40B4-BE49-F238E27FC236}">
                <a16:creationId xmlns:a16="http://schemas.microsoft.com/office/drawing/2014/main" xmlns="" id="{41467D32-37AB-440C-93D6-E1DD761DE0DF}"/>
              </a:ext>
            </a:extLst>
          </p:cNvPr>
          <p:cNvSpPr>
            <a:spLocks noGrp="1"/>
          </p:cNvSpPr>
          <p:nvPr>
            <p:ph type="sldNum" sz="quarter" idx="12"/>
          </p:nvPr>
        </p:nvSpPr>
        <p:spPr/>
        <p:txBody>
          <a:bodyPr/>
          <a:lstStyle>
            <a:lvl1pPr>
              <a:defRPr/>
            </a:lvl1pPr>
          </a:lstStyle>
          <a:p>
            <a:pPr>
              <a:defRPr/>
            </a:pPr>
            <a:fld id="{6D2239D6-174D-4EAC-8BB2-F9746DF9BC9F}" type="slidenum">
              <a:rPr lang="en-US" altLang="vi-VN"/>
              <a:pPr>
                <a:defRPr/>
              </a:pPr>
              <a:t>‹#›</a:t>
            </a:fld>
            <a:endParaRPr lang="en-US" altLang="vi-VN"/>
          </a:p>
        </p:txBody>
      </p:sp>
    </p:spTree>
    <p:extLst>
      <p:ext uri="{BB962C8B-B14F-4D97-AF65-F5344CB8AC3E}">
        <p14:creationId xmlns:p14="http://schemas.microsoft.com/office/powerpoint/2010/main" xmlns="" val="361869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endParaRPr lang="en-US"/>
          </a:p>
        </p:txBody>
      </p:sp>
      <p:sp>
        <p:nvSpPr>
          <p:cNvPr id="3" name="Nơi giữ chỗ cho Văn bản 2"/>
          <p:cNvSpPr>
            <a:spLocks noGrp="1"/>
          </p:cNvSpPr>
          <p:nvPr>
            <p:ph type="body" sz="half" idx="1"/>
          </p:nvPr>
        </p:nvSpPr>
        <p:spPr>
          <a:xfrm>
            <a:off x="609600" y="1600201"/>
            <a:ext cx="5384800" cy="45259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705ED14-4740-484B-809D-204CF4E60006}" type="slidenum">
              <a:rPr lang="en-US"/>
              <a:pPr>
                <a:defRPr/>
              </a:pPr>
              <a:t>‹#›</a:t>
            </a:fld>
            <a:endParaRPr lang="en-US"/>
          </a:p>
        </p:txBody>
      </p:sp>
    </p:spTree>
    <p:extLst>
      <p:ext uri="{BB962C8B-B14F-4D97-AF65-F5344CB8AC3E}">
        <p14:creationId xmlns:p14="http://schemas.microsoft.com/office/powerpoint/2010/main" xmlns="" val="13531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Date Placeholder 3">
            <a:extLst>
              <a:ext uri="{FF2B5EF4-FFF2-40B4-BE49-F238E27FC236}">
                <a16:creationId xmlns:a16="http://schemas.microsoft.com/office/drawing/2014/main" xmlns="" id="{FDCB1791-5F43-4818-9E00-C27A6EC3529B}"/>
              </a:ext>
            </a:extLst>
          </p:cNvPr>
          <p:cNvSpPr>
            <a:spLocks noGrp="1"/>
          </p:cNvSpPr>
          <p:nvPr>
            <p:ph type="dt" sz="half" idx="10"/>
          </p:nvPr>
        </p:nvSpPr>
        <p:spPr/>
        <p:txBody>
          <a:bodyPr/>
          <a:lstStyle>
            <a:lvl1pPr>
              <a:defRPr/>
            </a:lvl1pPr>
          </a:lstStyle>
          <a:p>
            <a:pPr>
              <a:defRPr/>
            </a:pPr>
            <a:endParaRPr lang="en-US" altLang="vi-VN"/>
          </a:p>
        </p:txBody>
      </p:sp>
      <p:sp>
        <p:nvSpPr>
          <p:cNvPr id="7" name="Footer Placeholder 4">
            <a:extLst>
              <a:ext uri="{FF2B5EF4-FFF2-40B4-BE49-F238E27FC236}">
                <a16:creationId xmlns:a16="http://schemas.microsoft.com/office/drawing/2014/main" xmlns="" id="{650E0FFF-F24D-489B-B662-DA8F83D499DA}"/>
              </a:ext>
            </a:extLst>
          </p:cNvPr>
          <p:cNvSpPr>
            <a:spLocks noGrp="1"/>
          </p:cNvSpPr>
          <p:nvPr>
            <p:ph type="ftr" sz="quarter" idx="11"/>
          </p:nvPr>
        </p:nvSpPr>
        <p:spPr/>
        <p:txBody>
          <a:bodyPr/>
          <a:lstStyle>
            <a:lvl1pPr>
              <a:defRPr/>
            </a:lvl1pPr>
          </a:lstStyle>
          <a:p>
            <a:pPr>
              <a:defRPr/>
            </a:pPr>
            <a:endParaRPr lang="en-US" altLang="vi-VN"/>
          </a:p>
        </p:txBody>
      </p:sp>
      <p:sp>
        <p:nvSpPr>
          <p:cNvPr id="8" name="Slide Number Placeholder 5">
            <a:extLst>
              <a:ext uri="{FF2B5EF4-FFF2-40B4-BE49-F238E27FC236}">
                <a16:creationId xmlns:a16="http://schemas.microsoft.com/office/drawing/2014/main" xmlns="" id="{86339CAA-15EA-4092-9F31-E78D1F8C92A9}"/>
              </a:ext>
            </a:extLst>
          </p:cNvPr>
          <p:cNvSpPr>
            <a:spLocks noGrp="1"/>
          </p:cNvSpPr>
          <p:nvPr>
            <p:ph type="sldNum" sz="quarter" idx="12"/>
          </p:nvPr>
        </p:nvSpPr>
        <p:spPr/>
        <p:txBody>
          <a:bodyPr/>
          <a:lstStyle>
            <a:lvl1pPr>
              <a:defRPr/>
            </a:lvl1pPr>
          </a:lstStyle>
          <a:p>
            <a:pPr>
              <a:defRPr/>
            </a:pPr>
            <a:fld id="{C093125B-F41F-429C-974F-50F6C7C381A8}" type="slidenum">
              <a:rPr lang="en-US" altLang="vi-VN"/>
              <a:pPr>
                <a:defRPr/>
              </a:pPr>
              <a:t>‹#›</a:t>
            </a:fld>
            <a:endParaRPr lang="en-US" altLang="vi-VN"/>
          </a:p>
        </p:txBody>
      </p:sp>
    </p:spTree>
    <p:extLst>
      <p:ext uri="{BB962C8B-B14F-4D97-AF65-F5344CB8AC3E}">
        <p14:creationId xmlns:p14="http://schemas.microsoft.com/office/powerpoint/2010/main" xmlns="" val="230170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xmlns="" id="{25BAF184-1CF5-43AC-96F8-C06A930534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xmlns="" id="{602199D2-A32C-4C7A-A8A5-292F2D1F12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xmlns="" id="{1582D590-DCE7-4C69-AC82-1277B29762E3}"/>
              </a:ext>
            </a:extLst>
          </p:cNvPr>
          <p:cNvSpPr>
            <a:spLocks noGrp="1" noChangeArrowheads="1"/>
          </p:cNvSpPr>
          <p:nvPr>
            <p:ph type="sldNum" sz="quarter" idx="12"/>
          </p:nvPr>
        </p:nvSpPr>
        <p:spPr>
          <a:ln/>
        </p:spPr>
        <p:txBody>
          <a:bodyPr/>
          <a:lstStyle>
            <a:lvl1pPr>
              <a:defRPr/>
            </a:lvl1pPr>
          </a:lstStyle>
          <a:p>
            <a:fld id="{C000C8F0-76E1-49A8-B35D-E07032C78CF4}" type="slidenum">
              <a:rPr lang="en-US" altLang="en-US"/>
              <a:pPr/>
              <a:t>‹#›</a:t>
            </a:fld>
            <a:endParaRPr lang="en-US" altLang="en-US"/>
          </a:p>
        </p:txBody>
      </p:sp>
    </p:spTree>
    <p:extLst>
      <p:ext uri="{BB962C8B-B14F-4D97-AF65-F5344CB8AC3E}">
        <p14:creationId xmlns:p14="http://schemas.microsoft.com/office/powerpoint/2010/main" xmlns="" val="321478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BD3E87-1846-48DC-9A94-286C0A7E6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1EEE50-3508-43D2-B173-87626C18F6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815FE1-9E2F-4490-A9FE-A4449BE86023}"/>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5" name="Footer Placeholder 4">
            <a:extLst>
              <a:ext uri="{FF2B5EF4-FFF2-40B4-BE49-F238E27FC236}">
                <a16:creationId xmlns:a16="http://schemas.microsoft.com/office/drawing/2014/main" xmlns="" id="{F2A0B568-B12D-4664-BE37-69F2A2E2E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9B8112-2235-4793-B90E-52932298F57B}"/>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16412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8F323-998C-4619-AA48-A01482B5AA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040B3C-BC10-490A-940C-7ED637833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B23CEB-CE26-46AE-B516-98D28DA7F6EE}"/>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5" name="Footer Placeholder 4">
            <a:extLst>
              <a:ext uri="{FF2B5EF4-FFF2-40B4-BE49-F238E27FC236}">
                <a16:creationId xmlns:a16="http://schemas.microsoft.com/office/drawing/2014/main" xmlns="" id="{FD7FDEBF-2E95-410B-A336-C60292D34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22E53F-65BD-44E1-9E2F-F1C1604AF6B5}"/>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187634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C1ACDA-2FC0-417B-AB14-42EFE2121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CB2F0-76B5-4167-92B8-F14ACEF39A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B87E240-AB19-4EC9-838D-7C2D9BCF8C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1F683A6-D7C4-4829-B6DD-BE18F8025341}"/>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6" name="Footer Placeholder 5">
            <a:extLst>
              <a:ext uri="{FF2B5EF4-FFF2-40B4-BE49-F238E27FC236}">
                <a16:creationId xmlns:a16="http://schemas.microsoft.com/office/drawing/2014/main" xmlns="" id="{53E6F585-B6F9-48BA-8198-13D880BDD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2B4AE24-AAE6-4444-939B-7087F3F7DD2C}"/>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423935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36F74-2216-4ABE-A44D-1AE7C10009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1973435-8E60-43D1-B857-011BF14AF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F550F2B-6F1F-40CD-98A2-FD7A983019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89A47C-B525-4100-91F4-237CD076A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1ADFD3-A95E-4BFA-B143-80A50A6F26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640D5EA-B518-42BF-B823-A3204BEE11B6}"/>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8" name="Footer Placeholder 7">
            <a:extLst>
              <a:ext uri="{FF2B5EF4-FFF2-40B4-BE49-F238E27FC236}">
                <a16:creationId xmlns:a16="http://schemas.microsoft.com/office/drawing/2014/main" xmlns="" id="{8EE623EB-BDDD-4D79-B29F-7A71FDCB50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52E091E-9FBF-4793-B888-EE965709803E}"/>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334558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BD5199-5247-4021-92B5-00B12178A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945C368-1CCD-4EA1-A474-0B7F27D6043C}"/>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4" name="Footer Placeholder 3">
            <a:extLst>
              <a:ext uri="{FF2B5EF4-FFF2-40B4-BE49-F238E27FC236}">
                <a16:creationId xmlns:a16="http://schemas.microsoft.com/office/drawing/2014/main" xmlns="" id="{79EBE66B-9386-4FF6-8ABE-43C0FA10AB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5EE403A-F09E-4E36-86FC-84D671CF9DCB}"/>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75779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6BB4B2-C301-4689-9559-DC0D292789E6}"/>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3" name="Footer Placeholder 2">
            <a:extLst>
              <a:ext uri="{FF2B5EF4-FFF2-40B4-BE49-F238E27FC236}">
                <a16:creationId xmlns:a16="http://schemas.microsoft.com/office/drawing/2014/main" xmlns="" id="{C5600AC2-7629-4A58-9176-2ABB00C91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AD1E13B-69DC-435A-A140-805D3726BCC3}"/>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69017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AF29FC-EC3C-453E-942C-AE49E2FB32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FFD10A3-E436-4BF4-AD66-1D9746FAB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D422B01-BD6B-417F-A09B-338AB58AC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903CF0-289D-47D2-B4E9-0011255552CE}"/>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6" name="Footer Placeholder 5">
            <a:extLst>
              <a:ext uri="{FF2B5EF4-FFF2-40B4-BE49-F238E27FC236}">
                <a16:creationId xmlns:a16="http://schemas.microsoft.com/office/drawing/2014/main" xmlns="" id="{02A16453-DCBD-4A8F-9240-272AC1E46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5F7EAD-3A29-4BC9-9FAC-150E414E3928}"/>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337364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DFC3E-71F3-4597-9795-7FD5857CC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517FAED-934F-4BE6-AE2B-4F2755C81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560F895-50C7-4B3C-9D48-25A85E8E6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CFF085-1A7D-4DD5-BBC3-4DC53B564156}"/>
              </a:ext>
            </a:extLst>
          </p:cNvPr>
          <p:cNvSpPr>
            <a:spLocks noGrp="1"/>
          </p:cNvSpPr>
          <p:nvPr>
            <p:ph type="dt" sz="half" idx="10"/>
          </p:nvPr>
        </p:nvSpPr>
        <p:spPr/>
        <p:txBody>
          <a:bodyPr/>
          <a:lstStyle/>
          <a:p>
            <a:fld id="{59788EB2-7DB0-4CAD-ABFE-DA432FBEC2FF}" type="datetimeFigureOut">
              <a:rPr lang="en-US" smtClean="0"/>
              <a:pPr/>
              <a:t>10/11/2021</a:t>
            </a:fld>
            <a:endParaRPr lang="en-US"/>
          </a:p>
        </p:txBody>
      </p:sp>
      <p:sp>
        <p:nvSpPr>
          <p:cNvPr id="6" name="Footer Placeholder 5">
            <a:extLst>
              <a:ext uri="{FF2B5EF4-FFF2-40B4-BE49-F238E27FC236}">
                <a16:creationId xmlns:a16="http://schemas.microsoft.com/office/drawing/2014/main" xmlns="" id="{76C9888B-7F29-43B9-AAF8-26636579A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45AB922-8A4B-4C9F-B1A0-680EBD5292DE}"/>
              </a:ext>
            </a:extLst>
          </p:cNvPr>
          <p:cNvSpPr>
            <a:spLocks noGrp="1"/>
          </p:cNvSpPr>
          <p:nvPr>
            <p:ph type="sldNum" sz="quarter" idx="12"/>
          </p:nvPr>
        </p:nvSpPr>
        <p:spPr/>
        <p:txBody>
          <a:body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86235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A9FADF0-11A7-4822-9F27-00E82822A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2DA143D-B906-4C1A-BD8B-4256526EB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BA13AE-9339-4EA5-9C7A-6B083CCCA1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88EB2-7DB0-4CAD-ABFE-DA432FBEC2FF}" type="datetimeFigureOut">
              <a:rPr lang="en-US" smtClean="0"/>
              <a:pPr/>
              <a:t>10/11/2021</a:t>
            </a:fld>
            <a:endParaRPr lang="en-US"/>
          </a:p>
        </p:txBody>
      </p:sp>
      <p:sp>
        <p:nvSpPr>
          <p:cNvPr id="5" name="Footer Placeholder 4">
            <a:extLst>
              <a:ext uri="{FF2B5EF4-FFF2-40B4-BE49-F238E27FC236}">
                <a16:creationId xmlns:a16="http://schemas.microsoft.com/office/drawing/2014/main" xmlns="" id="{86897759-9130-4846-A6B6-9CCACA0A7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271C200-B41D-47CF-81B2-85B914E40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2D715-62DD-4CCD-A369-1BE8E118DE78}" type="slidenum">
              <a:rPr lang="en-US" smtClean="0"/>
              <a:pPr/>
              <a:t>‹#›</a:t>
            </a:fld>
            <a:endParaRPr lang="en-US"/>
          </a:p>
        </p:txBody>
      </p:sp>
    </p:spTree>
    <p:extLst>
      <p:ext uri="{BB962C8B-B14F-4D97-AF65-F5344CB8AC3E}">
        <p14:creationId xmlns:p14="http://schemas.microsoft.com/office/powerpoint/2010/main" xmlns="" val="236604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microsoft.com/office/2007/relationships/media" Target="file:///C:\Users\User\Downloads\UNIT4%20B1,2%20LOP%207H\unit%204%20b2.MP3" TargetMode="External"/><Relationship Id="rId2" Type="http://schemas.openxmlformats.org/officeDocument/2006/relationships/slideLayout" Target="../slideLayouts/slideLayout1.xml"/><Relationship Id="rId1" Type="http://schemas.openxmlformats.org/officeDocument/2006/relationships/audio" Target="file:///C:\Users\User\Downloads\UNIT4%20B1,2%20LOP%207H\unit%204%20b2.MP3" TargetMode="Externa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bayimages.net/washington-dc/white-house/i11390.html" TargetMode="External"/><Relationship Id="rId3" Type="http://schemas.openxmlformats.org/officeDocument/2006/relationships/image" Target="../media/image33.jpeg"/><Relationship Id="rId7" Type="http://schemas.openxmlformats.org/officeDocument/2006/relationships/image" Target="http://bayimages.net/icons/left_arrow_AA.gif" TargetMode="Externa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hyperlink" Target="http://bayimages.net/washington-dc/white-house/i11383.html" TargetMode="External"/><Relationship Id="rId10" Type="http://schemas.openxmlformats.org/officeDocument/2006/relationships/image" Target="http://bayimages.net/icons/right_arrow_AA.gif" TargetMode="External"/><Relationship Id="rId4" Type="http://schemas.openxmlformats.org/officeDocument/2006/relationships/image" Target="http://bayimages.net/images/12k/bay011387.jpg" TargetMode="Externa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hyperlink" Target="http://bayimages.net/washington-dc/white-house/i11390.html" TargetMode="External"/><Relationship Id="rId3" Type="http://schemas.openxmlformats.org/officeDocument/2006/relationships/image" Target="../media/image33.jpeg"/><Relationship Id="rId7" Type="http://schemas.openxmlformats.org/officeDocument/2006/relationships/image" Target="http://bayimages.net/icons/left_arrow_AA.gif" TargetMode="Externa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34.png"/><Relationship Id="rId5" Type="http://schemas.openxmlformats.org/officeDocument/2006/relationships/hyperlink" Target="http://bayimages.net/washington-dc/white-house/i11383.html" TargetMode="External"/><Relationship Id="rId10" Type="http://schemas.openxmlformats.org/officeDocument/2006/relationships/image" Target="http://bayimages.net/icons/right_arrow_AA.gif" TargetMode="External"/><Relationship Id="rId4" Type="http://schemas.openxmlformats.org/officeDocument/2006/relationships/image" Target="http://bayimages.net/images/12k/bay011387.jpg" TargetMode="Externa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microsoft.com/office/2007/relationships/media" Target="../media/media1.WAV"/><Relationship Id="rId7" Type="http://schemas.openxmlformats.org/officeDocument/2006/relationships/image" Target="../media/image4.gif"/><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gif"/><Relationship Id="rId2" Type="http://schemas.openxmlformats.org/officeDocument/2006/relationships/audio" Target="file:///C:\WINDOWS\Media\tada.wav" TargetMode="External"/><Relationship Id="rId1" Type="http://schemas.openxmlformats.org/officeDocument/2006/relationships/video" Target="NULL" TargetMode="External"/><Relationship Id="rId6" Type="http://schemas.microsoft.com/office/2007/relationships/media" Target="file:///C:\WINDOWS\Media\tada.wav" TargetMode="External"/><Relationship Id="rId5" Type="http://schemas.openxmlformats.org/officeDocument/2006/relationships/image" Target="../media/image1.png"/><Relationship Id="rId4" Type="http://schemas.microsoft.com/office/2007/relationships/media" Target="../media/media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audio" Target="../media/audio9.wav"/><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audio" Target="../media/audio4.wav"/><Relationship Id="rId21" Type="http://schemas.openxmlformats.org/officeDocument/2006/relationships/image" Target="../media/image21.jpeg"/><Relationship Id="rId7" Type="http://schemas.openxmlformats.org/officeDocument/2006/relationships/audio" Target="../media/audio8.wav"/><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audio" Target="../media/audio3.wav"/><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audio" Target="../media/audio7.wav"/><Relationship Id="rId11" Type="http://schemas.openxmlformats.org/officeDocument/2006/relationships/image" Target="../media/image11.jpeg"/><Relationship Id="rId5" Type="http://schemas.openxmlformats.org/officeDocument/2006/relationships/audio" Target="../media/audio6.wav"/><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jpeg"/><Relationship Id="rId4" Type="http://schemas.openxmlformats.org/officeDocument/2006/relationships/audio" Target="../media/audio5.wav"/><Relationship Id="rId9" Type="http://schemas.openxmlformats.org/officeDocument/2006/relationships/image" Target="../media/image9.jpe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audio" Target="../media/audio4.wav"/><Relationship Id="rId7" Type="http://schemas.openxmlformats.org/officeDocument/2006/relationships/audio" Target="../media/audio9.wav"/><Relationship Id="rId12" Type="http://schemas.openxmlformats.org/officeDocument/2006/relationships/image" Target="../media/image26.em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8.wav"/><Relationship Id="rId11" Type="http://schemas.openxmlformats.org/officeDocument/2006/relationships/image" Target="../media/image25.emf"/><Relationship Id="rId5" Type="http://schemas.openxmlformats.org/officeDocument/2006/relationships/audio" Target="../media/audio6.wav"/><Relationship Id="rId10" Type="http://schemas.openxmlformats.org/officeDocument/2006/relationships/image" Target="../media/image24.jpeg"/><Relationship Id="rId4" Type="http://schemas.openxmlformats.org/officeDocument/2006/relationships/audio" Target="../media/audio5.wav"/><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xmlns="" id="{BADE7AF0-1AD2-4D4C-B5D5-98A3D81B70E6}"/>
              </a:ext>
            </a:extLst>
          </p:cNvPr>
          <p:cNvSpPr>
            <a:spLocks noGrp="1" noChangeArrowheads="1"/>
          </p:cNvSpPr>
          <p:nvPr>
            <p:ph type="body" idx="1"/>
          </p:nvPr>
        </p:nvSpPr>
        <p:spPr>
          <a:xfrm>
            <a:off x="4419600" y="1416051"/>
            <a:ext cx="4343400" cy="1192213"/>
          </a:xfrm>
          <a:noFill/>
        </p:spPr>
        <p:txBody>
          <a:bodyPr>
            <a:normAutofit lnSpcReduction="10000"/>
          </a:bodyPr>
          <a:lstStyle/>
          <a:p>
            <a:pPr algn="ctr" eaLnBrk="1" hangingPunct="1">
              <a:lnSpc>
                <a:spcPct val="80000"/>
              </a:lnSpc>
              <a:buFontTx/>
              <a:buNone/>
            </a:pPr>
            <a:r>
              <a:rPr lang="en-US" altLang="en-US" sz="1800"/>
              <a:t>       </a:t>
            </a:r>
            <a:r>
              <a:rPr lang="en-US" altLang="en-US" sz="4800" b="1" i="1">
                <a:solidFill>
                  <a:srgbClr val="CC3300"/>
                </a:solidFill>
              </a:rPr>
              <a:t>AT SCHOOL</a:t>
            </a:r>
          </a:p>
          <a:p>
            <a:pPr algn="ctr" eaLnBrk="1" hangingPunct="1">
              <a:lnSpc>
                <a:spcPct val="80000"/>
              </a:lnSpc>
              <a:buFontTx/>
              <a:buNone/>
            </a:pPr>
            <a:r>
              <a:rPr lang="en-US" altLang="en-US" sz="4000" b="1" i="1">
                <a:solidFill>
                  <a:srgbClr val="CC3300"/>
                </a:solidFill>
              </a:rPr>
              <a:t>B. The library</a:t>
            </a:r>
            <a:endParaRPr lang="vi-VN" altLang="en-US" sz="4000" b="1" i="1">
              <a:solidFill>
                <a:srgbClr val="CC3300"/>
              </a:solidFill>
            </a:endParaRPr>
          </a:p>
        </p:txBody>
      </p:sp>
      <p:sp>
        <p:nvSpPr>
          <p:cNvPr id="244740" name="AutoShape 4">
            <a:hlinkClick r:id="" action="ppaction://noaction" highlightClick="1"/>
            <a:extLst>
              <a:ext uri="{FF2B5EF4-FFF2-40B4-BE49-F238E27FC236}">
                <a16:creationId xmlns:a16="http://schemas.microsoft.com/office/drawing/2014/main" xmlns="" id="{9E69DD0B-5951-4B43-A5C8-207664E0FD29}"/>
              </a:ext>
            </a:extLst>
          </p:cNvPr>
          <p:cNvSpPr>
            <a:spLocks noChangeArrowheads="1"/>
          </p:cNvSpPr>
          <p:nvPr/>
        </p:nvSpPr>
        <p:spPr bwMode="auto">
          <a:xfrm>
            <a:off x="1512888" y="428625"/>
            <a:ext cx="4191001" cy="838200"/>
          </a:xfrm>
          <a:prstGeom prst="actionButtonBlank">
            <a:avLst/>
          </a:prstGeom>
          <a:solidFill>
            <a:schemeClr val="accent1"/>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en-US" altLang="en-US" sz="4000" b="1" u="none">
                <a:solidFill>
                  <a:srgbClr val="FF0000"/>
                </a:solidFill>
              </a:rPr>
              <a:t>Theme 4</a:t>
            </a:r>
          </a:p>
        </p:txBody>
      </p:sp>
      <p:sp>
        <p:nvSpPr>
          <p:cNvPr id="244741" name="Rectangle 5">
            <a:extLst>
              <a:ext uri="{FF2B5EF4-FFF2-40B4-BE49-F238E27FC236}">
                <a16:creationId xmlns:a16="http://schemas.microsoft.com/office/drawing/2014/main" xmlns="" id="{C7D57BA7-EFE0-47F7-BDAD-B971A569276A}"/>
              </a:ext>
            </a:extLst>
          </p:cNvPr>
          <p:cNvSpPr>
            <a:spLocks noChangeArrowheads="1"/>
          </p:cNvSpPr>
          <p:nvPr/>
        </p:nvSpPr>
        <p:spPr bwMode="auto">
          <a:xfrm>
            <a:off x="1676401" y="533400"/>
            <a:ext cx="6767513"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endParaRPr lang="vi-VN" altLang="en-US" sz="2800" i="1" u="none">
              <a:solidFill>
                <a:srgbClr val="0000FF"/>
              </a:solidFill>
              <a:latin typeface="Arial Black" panose="020B0A04020102020204" pitchFamily="34" charset="0"/>
            </a:endParaRP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44741"/>
                                        </p:tgtEl>
                                        <p:attrNameLst>
                                          <p:attrName>style.visibility</p:attrName>
                                        </p:attrNameLst>
                                      </p:cBhvr>
                                      <p:to>
                                        <p:strVal val="visible"/>
                                      </p:to>
                                    </p:set>
                                    <p:animEffect transition="in" filter="plus(in)">
                                      <p:cBhvr>
                                        <p:cTn id="7" dur="2000"/>
                                        <p:tgtEl>
                                          <p:spTgt spid="244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4740"/>
                                        </p:tgtEl>
                                        <p:attrNameLst>
                                          <p:attrName>style.visibility</p:attrName>
                                        </p:attrNameLst>
                                      </p:cBhvr>
                                      <p:to>
                                        <p:strVal val="visible"/>
                                      </p:to>
                                    </p:set>
                                    <p:animEffect transition="in" filter="randombar(horizontal)">
                                      <p:cBhvr>
                                        <p:cTn id="12" dur="500"/>
                                        <p:tgtEl>
                                          <p:spTgt spid="244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4738">
                                            <p:txEl>
                                              <p:pRg st="0" end="0"/>
                                            </p:txEl>
                                          </p:spTgt>
                                        </p:tgtEl>
                                        <p:attrNameLst>
                                          <p:attrName>style.visibility</p:attrName>
                                        </p:attrNameLst>
                                      </p:cBhvr>
                                      <p:to>
                                        <p:strVal val="visible"/>
                                      </p:to>
                                    </p:set>
                                    <p:animEffect transition="in" filter="wipe(down)">
                                      <p:cBhvr>
                                        <p:cTn id="17" dur="500"/>
                                        <p:tgtEl>
                                          <p:spTgt spid="24473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4738">
                                            <p:txEl>
                                              <p:pRg st="1" end="1"/>
                                            </p:txEl>
                                          </p:spTgt>
                                        </p:tgtEl>
                                        <p:attrNameLst>
                                          <p:attrName>style.visibility</p:attrName>
                                        </p:attrNameLst>
                                      </p:cBhvr>
                                      <p:to>
                                        <p:strVal val="visible"/>
                                      </p:to>
                                    </p:set>
                                    <p:animEffect transition="in" filter="wipe(down)">
                                      <p:cBhvr>
                                        <p:cTn id="22" dur="500"/>
                                        <p:tgtEl>
                                          <p:spTgt spid="2447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build="p"/>
      <p:bldP spid="244740" grpId="0" animBg="1"/>
      <p:bldP spid="2447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8200CA4F-91E2-4359-AC59-FFB4186CEBB2}"/>
              </a:ext>
            </a:extLst>
          </p:cNvPr>
          <p:cNvSpPr>
            <a:spLocks noGrp="1" noChangeArrowheads="1"/>
          </p:cNvSpPr>
          <p:nvPr>
            <p:ph type="title"/>
          </p:nvPr>
        </p:nvSpPr>
        <p:spPr/>
        <p:txBody>
          <a:bodyPr/>
          <a:lstStyle/>
          <a:p>
            <a:endParaRPr lang="vi-VN" altLang="vi-VN"/>
          </a:p>
        </p:txBody>
      </p:sp>
      <p:pic>
        <p:nvPicPr>
          <p:cNvPr id="11267" name="Content Placeholder 3">
            <a:extLst>
              <a:ext uri="{FF2B5EF4-FFF2-40B4-BE49-F238E27FC236}">
                <a16:creationId xmlns:a16="http://schemas.microsoft.com/office/drawing/2014/main" xmlns="" id="{5E8EDA0F-0D11-4D11-BE56-48DF201B5926}"/>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24000" y="0"/>
            <a:ext cx="9144000" cy="6858000"/>
          </a:xfrm>
        </p:spPr>
      </p:pic>
      <p:sp>
        <p:nvSpPr>
          <p:cNvPr id="5" name="Rectangle 4">
            <a:extLst>
              <a:ext uri="{FF2B5EF4-FFF2-40B4-BE49-F238E27FC236}">
                <a16:creationId xmlns:a16="http://schemas.microsoft.com/office/drawing/2014/main" xmlns="" id="{42153F1D-AA94-4F11-B402-6B45EB6D784F}"/>
              </a:ext>
            </a:extLst>
          </p:cNvPr>
          <p:cNvSpPr/>
          <p:nvPr/>
        </p:nvSpPr>
        <p:spPr>
          <a:xfrm>
            <a:off x="1562100" y="2641600"/>
            <a:ext cx="2895600" cy="1219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4400" b="1" dirty="0">
                <a:latin typeface="Times New Roman" panose="02020603050405020304" pitchFamily="18" charset="0"/>
                <a:cs typeface="Times New Roman" panose="02020603050405020304" pitchFamily="18" charset="0"/>
              </a:rPr>
              <a:t>On the left</a:t>
            </a:r>
            <a:endParaRPr lang="vi-VN" sz="44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1ACED1F0-7389-40D8-A97D-B999866A2380}"/>
              </a:ext>
            </a:extLst>
          </p:cNvPr>
          <p:cNvSpPr/>
          <p:nvPr/>
        </p:nvSpPr>
        <p:spPr>
          <a:xfrm>
            <a:off x="7315200" y="2857500"/>
            <a:ext cx="3284538" cy="141128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4400" b="1" dirty="0">
                <a:latin typeface="Times New Roman" panose="02020603050405020304" pitchFamily="18" charset="0"/>
                <a:cs typeface="Times New Roman" panose="02020603050405020304" pitchFamily="18" charset="0"/>
              </a:rPr>
              <a:t>On the right</a:t>
            </a:r>
            <a:endParaRPr lang="vi-VN" sz="44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6E88C69C-4D7C-4E57-B0B0-4C569527DFDD}"/>
              </a:ext>
            </a:extLst>
          </p:cNvPr>
          <p:cNvSpPr/>
          <p:nvPr/>
        </p:nvSpPr>
        <p:spPr>
          <a:xfrm>
            <a:off x="4248150" y="4424363"/>
            <a:ext cx="3810000" cy="1219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4400" b="1" dirty="0">
                <a:latin typeface="Times New Roman" panose="02020603050405020304" pitchFamily="18" charset="0"/>
                <a:cs typeface="Times New Roman" panose="02020603050405020304" pitchFamily="18" charset="0"/>
              </a:rPr>
              <a:t>in the middle</a:t>
            </a:r>
            <a:endParaRPr lang="vi-VN" sz="44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1CEBA2BB-2782-4CB1-B78A-C8FF0A8A9016}"/>
              </a:ext>
            </a:extLst>
          </p:cNvPr>
          <p:cNvSpPr/>
          <p:nvPr/>
        </p:nvSpPr>
        <p:spPr>
          <a:xfrm>
            <a:off x="4610100" y="1522413"/>
            <a:ext cx="3390900" cy="1066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4400" b="1" dirty="0">
                <a:latin typeface="Times New Roman" panose="02020603050405020304" pitchFamily="18" charset="0"/>
                <a:cs typeface="Times New Roman" panose="02020603050405020304" pitchFamily="18" charset="0"/>
              </a:rPr>
              <a:t>At the back</a:t>
            </a:r>
            <a:endParaRPr lang="vi-VN" sz="4400" b="1" dirty="0">
              <a:latin typeface="Times New Roman" panose="02020603050405020304" pitchFamily="18" charset="0"/>
              <a:cs typeface="Times New Roman" panose="02020603050405020304" pitchFamily="18" charset="0"/>
            </a:endParaRPr>
          </a:p>
        </p:txBody>
      </p:sp>
      <p:sp>
        <p:nvSpPr>
          <p:cNvPr id="10" name="Arrow: Down 9">
            <a:extLst>
              <a:ext uri="{FF2B5EF4-FFF2-40B4-BE49-F238E27FC236}">
                <a16:creationId xmlns:a16="http://schemas.microsoft.com/office/drawing/2014/main" xmlns="" id="{5A773AD7-8BC1-4810-86EF-B103BA1EA706}"/>
              </a:ext>
            </a:extLst>
          </p:cNvPr>
          <p:cNvSpPr/>
          <p:nvPr/>
        </p:nvSpPr>
        <p:spPr>
          <a:xfrm>
            <a:off x="6000750" y="2374900"/>
            <a:ext cx="304800" cy="566738"/>
          </a:xfrm>
          <a:prstGeom prst="downArrow">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vi-VN"/>
          </a:p>
        </p:txBody>
      </p:sp>
      <p:sp>
        <p:nvSpPr>
          <p:cNvPr id="11" name="Arrow: Right 10">
            <a:extLst>
              <a:ext uri="{FF2B5EF4-FFF2-40B4-BE49-F238E27FC236}">
                <a16:creationId xmlns:a16="http://schemas.microsoft.com/office/drawing/2014/main" xmlns="" id="{B1DB6D0C-25A2-4FEC-B79F-F1670280A126}"/>
              </a:ext>
            </a:extLst>
          </p:cNvPr>
          <p:cNvSpPr/>
          <p:nvPr/>
        </p:nvSpPr>
        <p:spPr>
          <a:xfrm>
            <a:off x="8615363" y="3838576"/>
            <a:ext cx="685800" cy="43021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vi-VN"/>
          </a:p>
        </p:txBody>
      </p:sp>
      <p:sp>
        <p:nvSpPr>
          <p:cNvPr id="13" name="Arrow: Right 12">
            <a:extLst>
              <a:ext uri="{FF2B5EF4-FFF2-40B4-BE49-F238E27FC236}">
                <a16:creationId xmlns:a16="http://schemas.microsoft.com/office/drawing/2014/main" xmlns="" id="{D462501A-B190-4D8D-9704-95E54D6CD924}"/>
              </a:ext>
            </a:extLst>
          </p:cNvPr>
          <p:cNvSpPr/>
          <p:nvPr/>
        </p:nvSpPr>
        <p:spPr>
          <a:xfrm rot="10221606">
            <a:off x="2547938" y="3411538"/>
            <a:ext cx="685800" cy="4302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vi-VN"/>
          </a:p>
        </p:txBody>
      </p:sp>
      <p:sp>
        <p:nvSpPr>
          <p:cNvPr id="14" name="Arrow: Down 13">
            <a:extLst>
              <a:ext uri="{FF2B5EF4-FFF2-40B4-BE49-F238E27FC236}">
                <a16:creationId xmlns:a16="http://schemas.microsoft.com/office/drawing/2014/main" xmlns="" id="{02323BFF-1FEB-4896-9EE0-6EAC7FBB170D}"/>
              </a:ext>
            </a:extLst>
          </p:cNvPr>
          <p:cNvSpPr/>
          <p:nvPr/>
        </p:nvSpPr>
        <p:spPr>
          <a:xfrm>
            <a:off x="6153150" y="5402264"/>
            <a:ext cx="304800" cy="566737"/>
          </a:xfrm>
          <a:prstGeom prst="downArrow">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447800" y="1295400"/>
            <a:ext cx="4343400" cy="3124200"/>
          </a:xfrm>
        </p:spPr>
        <p:txBody>
          <a:bodyPr>
            <a:normAutofit lnSpcReduction="10000"/>
          </a:bodyPr>
          <a:lstStyle/>
          <a:p>
            <a:pPr algn="r" eaLnBrk="1" hangingPunct="1">
              <a:buFontTx/>
              <a:buNone/>
            </a:pPr>
            <a:r>
              <a:rPr lang="en-US" b="1" dirty="0">
                <a:latin typeface="Arial Narrow" pitchFamily="34" charset="0"/>
              </a:rPr>
              <a:t>1. magazines</a:t>
            </a:r>
          </a:p>
          <a:p>
            <a:pPr algn="r" eaLnBrk="1" hangingPunct="1">
              <a:buFontTx/>
              <a:buNone/>
            </a:pPr>
            <a:r>
              <a:rPr lang="en-US" b="1" dirty="0">
                <a:latin typeface="Arial Narrow" pitchFamily="34" charset="0"/>
              </a:rPr>
              <a:t>2. Newspapers</a:t>
            </a:r>
          </a:p>
          <a:p>
            <a:pPr algn="r" eaLnBrk="1" hangingPunct="1">
              <a:buFontTx/>
              <a:buNone/>
            </a:pPr>
            <a:r>
              <a:rPr lang="en-US" b="1" dirty="0">
                <a:latin typeface="Arial Narrow" pitchFamily="34" charset="0"/>
              </a:rPr>
              <a:t>3. Math and Science books</a:t>
            </a:r>
          </a:p>
          <a:p>
            <a:pPr algn="r" eaLnBrk="1" hangingPunct="1">
              <a:buFontTx/>
              <a:buNone/>
            </a:pPr>
            <a:r>
              <a:rPr lang="en-US" b="1" dirty="0">
                <a:latin typeface="Arial Narrow" pitchFamily="34" charset="0"/>
              </a:rPr>
              <a:t>4. History, geography books, dictionaries and literature</a:t>
            </a:r>
          </a:p>
          <a:p>
            <a:pPr algn="r" eaLnBrk="1" hangingPunct="1">
              <a:buFontTx/>
              <a:buNone/>
            </a:pPr>
            <a:r>
              <a:rPr lang="en-US" b="1" dirty="0">
                <a:latin typeface="Arial Narrow" pitchFamily="34" charset="0"/>
              </a:rPr>
              <a:t>5. English books</a:t>
            </a:r>
          </a:p>
          <a:p>
            <a:pPr algn="r" eaLnBrk="1" hangingPunct="1">
              <a:buFontTx/>
              <a:buNone/>
            </a:pPr>
            <a:r>
              <a:rPr lang="en-US" b="1" dirty="0">
                <a:latin typeface="Arial Narrow" pitchFamily="34" charset="0"/>
              </a:rPr>
              <a:t>  </a:t>
            </a:r>
          </a:p>
        </p:txBody>
      </p:sp>
      <p:sp>
        <p:nvSpPr>
          <p:cNvPr id="11267" name="Rectangle 3"/>
          <p:cNvSpPr>
            <a:spLocks noChangeArrowheads="1"/>
          </p:cNvSpPr>
          <p:nvPr/>
        </p:nvSpPr>
        <p:spPr bwMode="auto">
          <a:xfrm>
            <a:off x="6324600" y="1447800"/>
            <a:ext cx="4191000" cy="3200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50000"/>
              </a:spcBef>
            </a:pPr>
            <a:r>
              <a:rPr lang="en-US" sz="2800" b="1">
                <a:solidFill>
                  <a:srgbClr val="0000CC"/>
                </a:solidFill>
                <a:latin typeface="Arial Narrow" pitchFamily="34" charset="0"/>
              </a:rPr>
              <a:t>a. at the back of the library</a:t>
            </a:r>
          </a:p>
          <a:p>
            <a:pPr marL="342900" indent="-342900">
              <a:lnSpc>
                <a:spcPct val="90000"/>
              </a:lnSpc>
              <a:spcBef>
                <a:spcPct val="50000"/>
              </a:spcBef>
            </a:pPr>
            <a:r>
              <a:rPr lang="en-US" sz="2800" b="1">
                <a:solidFill>
                  <a:srgbClr val="0000CC"/>
                </a:solidFill>
                <a:latin typeface="Arial Narrow" pitchFamily="34" charset="0"/>
              </a:rPr>
              <a:t>b. in the middle of the library</a:t>
            </a:r>
          </a:p>
          <a:p>
            <a:pPr marL="342900" indent="-342900">
              <a:lnSpc>
                <a:spcPct val="90000"/>
              </a:lnSpc>
              <a:spcBef>
                <a:spcPct val="50000"/>
              </a:spcBef>
            </a:pPr>
            <a:r>
              <a:rPr lang="en-US" sz="2800" b="1">
                <a:solidFill>
                  <a:srgbClr val="0000CC"/>
                </a:solidFill>
                <a:latin typeface="Arial Narrow" pitchFamily="34" charset="0"/>
              </a:rPr>
              <a:t>c. on the shelf on the right</a:t>
            </a:r>
          </a:p>
          <a:p>
            <a:pPr marL="342900" indent="-342900">
              <a:lnSpc>
                <a:spcPct val="90000"/>
              </a:lnSpc>
              <a:spcBef>
                <a:spcPct val="50000"/>
              </a:spcBef>
            </a:pPr>
            <a:r>
              <a:rPr lang="en-US" sz="2800" b="1">
                <a:solidFill>
                  <a:srgbClr val="0000CC"/>
                </a:solidFill>
                <a:latin typeface="Arial Narrow" pitchFamily="34" charset="0"/>
              </a:rPr>
              <a:t>d. on the shelf on the left</a:t>
            </a:r>
          </a:p>
          <a:p>
            <a:pPr marL="342900" indent="-342900">
              <a:lnSpc>
                <a:spcPct val="90000"/>
              </a:lnSpc>
              <a:spcBef>
                <a:spcPct val="50000"/>
              </a:spcBef>
            </a:pPr>
            <a:r>
              <a:rPr lang="en-US" sz="2800" b="1">
                <a:solidFill>
                  <a:srgbClr val="0000CC"/>
                </a:solidFill>
                <a:latin typeface="Arial Narrow" pitchFamily="34" charset="0"/>
              </a:rPr>
              <a:t>e. on the racks</a:t>
            </a:r>
          </a:p>
        </p:txBody>
      </p:sp>
      <p:sp>
        <p:nvSpPr>
          <p:cNvPr id="9220" name="Line 4"/>
          <p:cNvSpPr>
            <a:spLocks noChangeShapeType="1"/>
          </p:cNvSpPr>
          <p:nvPr/>
        </p:nvSpPr>
        <p:spPr bwMode="auto">
          <a:xfrm>
            <a:off x="5791200" y="1676400"/>
            <a:ext cx="609600" cy="2438400"/>
          </a:xfrm>
          <a:prstGeom prst="line">
            <a:avLst/>
          </a:prstGeom>
          <a:noFill/>
          <a:ln w="38100">
            <a:solidFill>
              <a:srgbClr val="FF0000"/>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9221" name="Line 5"/>
          <p:cNvSpPr>
            <a:spLocks noChangeShapeType="1"/>
          </p:cNvSpPr>
          <p:nvPr/>
        </p:nvSpPr>
        <p:spPr bwMode="auto">
          <a:xfrm>
            <a:off x="5715000" y="2209800"/>
            <a:ext cx="685800" cy="1905000"/>
          </a:xfrm>
          <a:prstGeom prst="line">
            <a:avLst/>
          </a:prstGeom>
          <a:noFill/>
          <a:ln w="38100">
            <a:solidFill>
              <a:srgbClr val="0000CC"/>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9222" name="Line 6"/>
          <p:cNvSpPr>
            <a:spLocks noChangeShapeType="1"/>
          </p:cNvSpPr>
          <p:nvPr/>
        </p:nvSpPr>
        <p:spPr bwMode="auto">
          <a:xfrm>
            <a:off x="5715000" y="2590800"/>
            <a:ext cx="685800" cy="990600"/>
          </a:xfrm>
          <a:prstGeom prst="line">
            <a:avLst/>
          </a:prstGeom>
          <a:noFill/>
          <a:ln w="38100">
            <a:solidFill>
              <a:srgbClr val="FF00FF"/>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9223" name="Line 7"/>
          <p:cNvSpPr>
            <a:spLocks noChangeShapeType="1"/>
          </p:cNvSpPr>
          <p:nvPr/>
        </p:nvSpPr>
        <p:spPr bwMode="auto">
          <a:xfrm flipV="1">
            <a:off x="5638800" y="2895600"/>
            <a:ext cx="685800" cy="609600"/>
          </a:xfrm>
          <a:prstGeom prst="line">
            <a:avLst/>
          </a:prstGeom>
          <a:noFill/>
          <a:ln w="38100">
            <a:solidFill>
              <a:srgbClr val="FF0000"/>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9224" name="Line 8"/>
          <p:cNvSpPr>
            <a:spLocks noChangeShapeType="1"/>
          </p:cNvSpPr>
          <p:nvPr/>
        </p:nvSpPr>
        <p:spPr bwMode="auto">
          <a:xfrm flipV="1">
            <a:off x="5638800" y="1752600"/>
            <a:ext cx="685800" cy="2362200"/>
          </a:xfrm>
          <a:prstGeom prst="line">
            <a:avLst/>
          </a:prstGeom>
          <a:noFill/>
          <a:ln w="38100">
            <a:solidFill>
              <a:srgbClr val="660066"/>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1273" name="Rectangle 9"/>
          <p:cNvSpPr>
            <a:spLocks noGrp="1" noChangeArrowheads="1"/>
          </p:cNvSpPr>
          <p:nvPr>
            <p:ph type="title"/>
          </p:nvPr>
        </p:nvSpPr>
        <p:spPr>
          <a:xfrm>
            <a:off x="1524000" y="274638"/>
            <a:ext cx="9144000" cy="563562"/>
          </a:xfrm>
        </p:spPr>
        <p:txBody>
          <a:bodyPr>
            <a:normAutofit fontScale="90000"/>
          </a:bodyPr>
          <a:lstStyle/>
          <a:p>
            <a:pPr eaLnBrk="1" hangingPunct="1"/>
            <a:r>
              <a:rPr lang="en-US" sz="3600" b="1">
                <a:latin typeface="Arial Narrow" pitchFamily="34" charset="0"/>
              </a:rPr>
              <a:t>Read and match the books with the places</a:t>
            </a:r>
            <a:r>
              <a:rPr lang="en-US" sz="4000"/>
              <a:t> </a:t>
            </a:r>
          </a:p>
        </p:txBody>
      </p:sp>
      <p:sp>
        <p:nvSpPr>
          <p:cNvPr id="11274" name="Rectangle 10"/>
          <p:cNvSpPr>
            <a:spLocks noChangeArrowheads="1"/>
          </p:cNvSpPr>
          <p:nvPr/>
        </p:nvSpPr>
        <p:spPr bwMode="auto">
          <a:xfrm>
            <a:off x="2057400" y="5257800"/>
            <a:ext cx="1295400" cy="60960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200" b="1">
                <a:solidFill>
                  <a:srgbClr val="FF0000"/>
                </a:solidFill>
              </a:rPr>
              <a:t>Key:</a:t>
            </a:r>
          </a:p>
        </p:txBody>
      </p:sp>
      <p:sp>
        <p:nvSpPr>
          <p:cNvPr id="9227" name="Text Box 11"/>
          <p:cNvSpPr txBox="1">
            <a:spLocks noChangeArrowheads="1"/>
          </p:cNvSpPr>
          <p:nvPr/>
        </p:nvSpPr>
        <p:spPr bwMode="auto">
          <a:xfrm>
            <a:off x="3733800" y="5257800"/>
            <a:ext cx="914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FF0000"/>
                </a:solidFill>
                <a:cs typeface="Arial" charset="0"/>
              </a:rPr>
              <a:t>1. e</a:t>
            </a:r>
          </a:p>
        </p:txBody>
      </p:sp>
      <p:sp>
        <p:nvSpPr>
          <p:cNvPr id="9228" name="Text Box 12"/>
          <p:cNvSpPr txBox="1">
            <a:spLocks noChangeArrowheads="1"/>
          </p:cNvSpPr>
          <p:nvPr/>
        </p:nvSpPr>
        <p:spPr bwMode="auto">
          <a:xfrm>
            <a:off x="5089525" y="5257800"/>
            <a:ext cx="914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CC"/>
                </a:solidFill>
                <a:cs typeface="Arial" charset="0"/>
              </a:rPr>
              <a:t>2. e</a:t>
            </a:r>
          </a:p>
        </p:txBody>
      </p:sp>
      <p:sp>
        <p:nvSpPr>
          <p:cNvPr id="9229" name="Text Box 13"/>
          <p:cNvSpPr txBox="1">
            <a:spLocks noChangeArrowheads="1"/>
          </p:cNvSpPr>
          <p:nvPr/>
        </p:nvSpPr>
        <p:spPr bwMode="auto">
          <a:xfrm>
            <a:off x="6415088" y="5257800"/>
            <a:ext cx="914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FF00FF"/>
                </a:solidFill>
                <a:cs typeface="Arial" charset="0"/>
              </a:rPr>
              <a:t>3. d</a:t>
            </a:r>
          </a:p>
        </p:txBody>
      </p:sp>
      <p:sp>
        <p:nvSpPr>
          <p:cNvPr id="9230" name="Text Box 14"/>
          <p:cNvSpPr txBox="1">
            <a:spLocks noChangeArrowheads="1"/>
          </p:cNvSpPr>
          <p:nvPr/>
        </p:nvSpPr>
        <p:spPr bwMode="auto">
          <a:xfrm>
            <a:off x="7740650" y="5257800"/>
            <a:ext cx="914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FF0000"/>
                </a:solidFill>
                <a:cs typeface="Arial" charset="0"/>
              </a:rPr>
              <a:t>4. c</a:t>
            </a:r>
          </a:p>
        </p:txBody>
      </p:sp>
      <p:sp>
        <p:nvSpPr>
          <p:cNvPr id="9231" name="Text Box 15"/>
          <p:cNvSpPr txBox="1">
            <a:spLocks noChangeArrowheads="1"/>
          </p:cNvSpPr>
          <p:nvPr/>
        </p:nvSpPr>
        <p:spPr bwMode="auto">
          <a:xfrm>
            <a:off x="9067800" y="5257800"/>
            <a:ext cx="914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660066"/>
                </a:solidFill>
                <a:cs typeface="Arial" charset="0"/>
              </a:rPr>
              <a:t>5.a</a:t>
            </a:r>
          </a:p>
        </p:txBody>
      </p:sp>
    </p:spTree>
    <p:extLst>
      <p:ext uri="{BB962C8B-B14F-4D97-AF65-F5344CB8AC3E}">
        <p14:creationId xmlns:p14="http://schemas.microsoft.com/office/powerpoint/2010/main" xmlns="" val="2896476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strips(downRight)">
                                      <p:cBhvr>
                                        <p:cTn id="7" dur="2000"/>
                                        <p:tgtEl>
                                          <p:spTgt spid="922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227"/>
                                        </p:tgtEl>
                                        <p:attrNameLst>
                                          <p:attrName>style.visibility</p:attrName>
                                        </p:attrNameLst>
                                      </p:cBhvr>
                                      <p:to>
                                        <p:strVal val="visible"/>
                                      </p:to>
                                    </p:set>
                                    <p:animEffect transition="in" filter="strips(downRight)">
                                      <p:cBhvr>
                                        <p:cTn id="10" dur="2000"/>
                                        <p:tgtEl>
                                          <p:spTgt spid="92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strips(downRight)">
                                      <p:cBhvr>
                                        <p:cTn id="15" dur="2000"/>
                                        <p:tgtEl>
                                          <p:spTgt spid="9221"/>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9228"/>
                                        </p:tgtEl>
                                        <p:attrNameLst>
                                          <p:attrName>style.visibility</p:attrName>
                                        </p:attrNameLst>
                                      </p:cBhvr>
                                      <p:to>
                                        <p:strVal val="visible"/>
                                      </p:to>
                                    </p:set>
                                    <p:animEffect transition="in" filter="strips(downRight)">
                                      <p:cBhvr>
                                        <p:cTn id="18" dur="2000"/>
                                        <p:tgtEl>
                                          <p:spTgt spid="92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9222"/>
                                        </p:tgtEl>
                                        <p:attrNameLst>
                                          <p:attrName>style.visibility</p:attrName>
                                        </p:attrNameLst>
                                      </p:cBhvr>
                                      <p:to>
                                        <p:strVal val="visible"/>
                                      </p:to>
                                    </p:set>
                                    <p:animEffect transition="in" filter="strips(downRight)">
                                      <p:cBhvr>
                                        <p:cTn id="23" dur="2000"/>
                                        <p:tgtEl>
                                          <p:spTgt spid="9222"/>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9229"/>
                                        </p:tgtEl>
                                        <p:attrNameLst>
                                          <p:attrName>style.visibility</p:attrName>
                                        </p:attrNameLst>
                                      </p:cBhvr>
                                      <p:to>
                                        <p:strVal val="visible"/>
                                      </p:to>
                                    </p:set>
                                    <p:animEffect transition="in" filter="strips(downRight)">
                                      <p:cBhvr>
                                        <p:cTn id="26" dur="2000"/>
                                        <p:tgtEl>
                                          <p:spTgt spid="92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9223"/>
                                        </p:tgtEl>
                                        <p:attrNameLst>
                                          <p:attrName>style.visibility</p:attrName>
                                        </p:attrNameLst>
                                      </p:cBhvr>
                                      <p:to>
                                        <p:strVal val="visible"/>
                                      </p:to>
                                    </p:set>
                                    <p:animEffect transition="in" filter="strips(upRight)">
                                      <p:cBhvr>
                                        <p:cTn id="31" dur="2000"/>
                                        <p:tgtEl>
                                          <p:spTgt spid="9223"/>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9230"/>
                                        </p:tgtEl>
                                        <p:attrNameLst>
                                          <p:attrName>style.visibility</p:attrName>
                                        </p:attrNameLst>
                                      </p:cBhvr>
                                      <p:to>
                                        <p:strVal val="visible"/>
                                      </p:to>
                                    </p:set>
                                    <p:animEffect transition="in" filter="strips(downRight)">
                                      <p:cBhvr>
                                        <p:cTn id="34" dur="2000"/>
                                        <p:tgtEl>
                                          <p:spTgt spid="923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9224"/>
                                        </p:tgtEl>
                                        <p:attrNameLst>
                                          <p:attrName>style.visibility</p:attrName>
                                        </p:attrNameLst>
                                      </p:cBhvr>
                                      <p:to>
                                        <p:strVal val="visible"/>
                                      </p:to>
                                    </p:set>
                                    <p:animEffect transition="in" filter="strips(upRight)">
                                      <p:cBhvr>
                                        <p:cTn id="39" dur="2000"/>
                                        <p:tgtEl>
                                          <p:spTgt spid="9224"/>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9231"/>
                                        </p:tgtEl>
                                        <p:attrNameLst>
                                          <p:attrName>style.visibility</p:attrName>
                                        </p:attrNameLst>
                                      </p:cBhvr>
                                      <p:to>
                                        <p:strVal val="visible"/>
                                      </p:to>
                                    </p:set>
                                    <p:animEffect transition="in" filter="strips(downRight)">
                                      <p:cBhvr>
                                        <p:cTn id="42" dur="20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animBg="1"/>
      <p:bldP spid="9227" grpId="0"/>
      <p:bldP spid="9228" grpId="0"/>
      <p:bldP spid="9229" grpId="0"/>
      <p:bldP spid="9230" grpId="0"/>
      <p:bldP spid="92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1752600" y="609600"/>
            <a:ext cx="6324600" cy="3810000"/>
          </a:xfrm>
          <a:prstGeom prst="foldedCorner">
            <a:avLst>
              <a:gd name="adj" fmla="val 12500"/>
            </a:avLst>
          </a:prstGeom>
          <a:solidFill>
            <a:schemeClr val="bg1">
              <a:alpha val="23921"/>
            </a:schemeClr>
          </a:solidFill>
          <a:ln w="38100">
            <a:solidFill>
              <a:srgbClr val="800000"/>
            </a:solidFill>
            <a:round/>
            <a:headEnd/>
            <a:tailEnd/>
          </a:ln>
        </p:spPr>
        <p:txBody>
          <a:bodyPr wrap="none" anchor="ctr"/>
          <a:lstStyle/>
          <a:p>
            <a:endParaRPr lang="en-US"/>
          </a:p>
        </p:txBody>
      </p:sp>
      <p:sp>
        <p:nvSpPr>
          <p:cNvPr id="12291" name="Rectangle 3"/>
          <p:cNvSpPr>
            <a:spLocks noGrp="1" noChangeArrowheads="1"/>
          </p:cNvSpPr>
          <p:nvPr>
            <p:ph type="title"/>
          </p:nvPr>
        </p:nvSpPr>
        <p:spPr>
          <a:xfrm>
            <a:off x="1524000" y="0"/>
            <a:ext cx="5867400" cy="609600"/>
          </a:xfrm>
          <a:solidFill>
            <a:schemeClr val="accent1"/>
          </a:solidFill>
        </p:spPr>
        <p:txBody>
          <a:bodyPr/>
          <a:lstStyle/>
          <a:p>
            <a:pPr algn="l" eaLnBrk="1" hangingPunct="1"/>
            <a:r>
              <a:rPr lang="en-US" sz="3600" b="1">
                <a:sym typeface="Wingdings" pitchFamily="2" charset="2"/>
              </a:rPr>
              <a:t>A</a:t>
            </a:r>
            <a:r>
              <a:rPr lang="en-US" sz="3600" b="1" u="sng">
                <a:sym typeface="Wingdings" pitchFamily="2" charset="2"/>
              </a:rPr>
              <a:t>nswer the questions:</a:t>
            </a:r>
            <a:endParaRPr lang="en-US" sz="3600" b="1">
              <a:sym typeface="Wingdings" pitchFamily="2" charset="2"/>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14800" y="4495800"/>
            <a:ext cx="17526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53400" y="3505200"/>
            <a:ext cx="2514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Text Box 6"/>
          <p:cNvSpPr txBox="1">
            <a:spLocks noChangeArrowheads="1"/>
          </p:cNvSpPr>
          <p:nvPr/>
        </p:nvSpPr>
        <p:spPr bwMode="auto">
          <a:xfrm>
            <a:off x="1828800" y="639764"/>
            <a:ext cx="50292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a) Where are the magazines?</a:t>
            </a:r>
          </a:p>
        </p:txBody>
      </p:sp>
      <p:sp>
        <p:nvSpPr>
          <p:cNvPr id="12295" name="Text Box 7"/>
          <p:cNvSpPr txBox="1">
            <a:spLocks noChangeArrowheads="1"/>
          </p:cNvSpPr>
          <p:nvPr/>
        </p:nvSpPr>
        <p:spPr bwMode="auto">
          <a:xfrm>
            <a:off x="1828800" y="1147764"/>
            <a:ext cx="51816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b) Where are the newspapers?</a:t>
            </a:r>
          </a:p>
        </p:txBody>
      </p:sp>
      <p:sp>
        <p:nvSpPr>
          <p:cNvPr id="12296" name="Text Box 8"/>
          <p:cNvSpPr txBox="1">
            <a:spLocks noChangeArrowheads="1"/>
          </p:cNvSpPr>
          <p:nvPr/>
        </p:nvSpPr>
        <p:spPr bwMode="auto">
          <a:xfrm>
            <a:off x="1828800" y="1655764"/>
            <a:ext cx="5257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c) What books are on the left?</a:t>
            </a:r>
          </a:p>
        </p:txBody>
      </p:sp>
      <p:sp>
        <p:nvSpPr>
          <p:cNvPr id="12297" name="Text Box 9"/>
          <p:cNvSpPr txBox="1">
            <a:spLocks noChangeArrowheads="1"/>
          </p:cNvSpPr>
          <p:nvPr/>
        </p:nvSpPr>
        <p:spPr bwMode="auto">
          <a:xfrm>
            <a:off x="1828800" y="2163764"/>
            <a:ext cx="5486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d) What books are on the right?</a:t>
            </a:r>
          </a:p>
        </p:txBody>
      </p:sp>
      <p:sp>
        <p:nvSpPr>
          <p:cNvPr id="12298" name="Text Box 10"/>
          <p:cNvSpPr txBox="1">
            <a:spLocks noChangeArrowheads="1"/>
          </p:cNvSpPr>
          <p:nvPr/>
        </p:nvSpPr>
        <p:spPr bwMode="auto">
          <a:xfrm>
            <a:off x="1828800" y="2671764"/>
            <a:ext cx="6019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e) Where are the books in English?</a:t>
            </a:r>
          </a:p>
        </p:txBody>
      </p:sp>
      <p:sp>
        <p:nvSpPr>
          <p:cNvPr id="12299" name="Text Box 11"/>
          <p:cNvSpPr txBox="1">
            <a:spLocks noChangeArrowheads="1"/>
          </p:cNvSpPr>
          <p:nvPr/>
        </p:nvSpPr>
        <p:spPr bwMode="auto">
          <a:xfrm>
            <a:off x="1828800" y="3179764"/>
            <a:ext cx="624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f) What time does the library open?</a:t>
            </a:r>
          </a:p>
        </p:txBody>
      </p:sp>
      <p:sp>
        <p:nvSpPr>
          <p:cNvPr id="12300" name="Text Box 12"/>
          <p:cNvSpPr txBox="1">
            <a:spLocks noChangeArrowheads="1"/>
          </p:cNvSpPr>
          <p:nvPr/>
        </p:nvSpPr>
        <p:spPr bwMode="auto">
          <a:xfrm>
            <a:off x="1828800" y="3687764"/>
            <a:ext cx="5334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g)  What time does it close?</a:t>
            </a:r>
          </a:p>
        </p:txBody>
      </p:sp>
      <p:sp>
        <p:nvSpPr>
          <p:cNvPr id="12301" name="Text Box 13"/>
          <p:cNvSpPr txBox="1">
            <a:spLocks noChangeArrowheads="1"/>
          </p:cNvSpPr>
          <p:nvPr/>
        </p:nvSpPr>
        <p:spPr bwMode="auto">
          <a:xfrm>
            <a:off x="7467600" y="6338888"/>
            <a:ext cx="1524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Arial Narrow" pitchFamily="34" charset="0"/>
                <a:cs typeface="Arial" charset="0"/>
              </a:rPr>
              <a:t>Librarian</a:t>
            </a:r>
          </a:p>
        </p:txBody>
      </p:sp>
      <p:sp>
        <p:nvSpPr>
          <p:cNvPr id="12302" name="Text Box 14"/>
          <p:cNvSpPr txBox="1">
            <a:spLocks noChangeArrowheads="1"/>
          </p:cNvSpPr>
          <p:nvPr/>
        </p:nvSpPr>
        <p:spPr bwMode="auto">
          <a:xfrm>
            <a:off x="5486400" y="6338888"/>
            <a:ext cx="838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Arial Narrow" pitchFamily="34" charset="0"/>
                <a:cs typeface="Arial" charset="0"/>
              </a:rPr>
              <a:t>Hoa</a:t>
            </a:r>
          </a:p>
        </p:txBody>
      </p:sp>
    </p:spTree>
    <p:extLst>
      <p:ext uri="{BB962C8B-B14F-4D97-AF65-F5344CB8AC3E}">
        <p14:creationId xmlns:p14="http://schemas.microsoft.com/office/powerpoint/2010/main" xmlns="" val="119906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914400"/>
            <a:ext cx="86868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0" y="4724400"/>
            <a:ext cx="1295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2800" y="4191000"/>
            <a:ext cx="1905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Text Box 5"/>
          <p:cNvSpPr txBox="1">
            <a:spLocks noChangeArrowheads="1"/>
          </p:cNvSpPr>
          <p:nvPr/>
        </p:nvSpPr>
        <p:spPr bwMode="auto">
          <a:xfrm>
            <a:off x="8839200" y="6338888"/>
            <a:ext cx="1524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CC"/>
                </a:solidFill>
                <a:latin typeface="Arial Narrow" pitchFamily="34" charset="0"/>
                <a:cs typeface="Arial" charset="0"/>
              </a:rPr>
              <a:t>Librarian</a:t>
            </a:r>
          </a:p>
        </p:txBody>
      </p:sp>
      <p:sp>
        <p:nvSpPr>
          <p:cNvPr id="13318" name="Text Box 6"/>
          <p:cNvSpPr txBox="1">
            <a:spLocks noChangeArrowheads="1"/>
          </p:cNvSpPr>
          <p:nvPr/>
        </p:nvSpPr>
        <p:spPr bwMode="auto">
          <a:xfrm>
            <a:off x="3276600" y="6338888"/>
            <a:ext cx="838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CC"/>
                </a:solidFill>
                <a:latin typeface="Arial Narrow" pitchFamily="34" charset="0"/>
                <a:cs typeface="Arial" charset="0"/>
              </a:rPr>
              <a:t>Hoa</a:t>
            </a:r>
          </a:p>
        </p:txBody>
      </p:sp>
      <p:sp>
        <p:nvSpPr>
          <p:cNvPr id="11271" name="PubRRectCallout"/>
          <p:cNvSpPr>
            <a:spLocks noEditPoints="1" noChangeArrowheads="1"/>
          </p:cNvSpPr>
          <p:nvPr/>
        </p:nvSpPr>
        <p:spPr bwMode="auto">
          <a:xfrm>
            <a:off x="6096000" y="3048000"/>
            <a:ext cx="4267200" cy="1524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935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bg1"/>
          </a:solidFill>
          <a:ln w="28575">
            <a:solidFill>
              <a:srgbClr val="800000"/>
            </a:solidFill>
            <a:miter lim="800000"/>
            <a:headEnd/>
            <a:tailEnd/>
          </a:ln>
        </p:spPr>
        <p:txBody>
          <a:bodyPr/>
          <a:lstStyle/>
          <a:p>
            <a:endParaRPr lang="en-US"/>
          </a:p>
        </p:txBody>
      </p:sp>
      <p:sp>
        <p:nvSpPr>
          <p:cNvPr id="11272" name="PubRRectCallout"/>
          <p:cNvSpPr>
            <a:spLocks noEditPoints="1" noChangeArrowheads="1"/>
          </p:cNvSpPr>
          <p:nvPr/>
        </p:nvSpPr>
        <p:spPr bwMode="auto">
          <a:xfrm flipH="1">
            <a:off x="2209800" y="3352800"/>
            <a:ext cx="3124200" cy="1447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6026"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bg1"/>
          </a:solidFill>
          <a:ln w="28575">
            <a:solidFill>
              <a:srgbClr val="800000"/>
            </a:solidFill>
            <a:miter lim="800000"/>
            <a:headEnd/>
            <a:tailEnd/>
          </a:ln>
        </p:spPr>
        <p:txBody>
          <a:bodyPr/>
          <a:lstStyle/>
          <a:p>
            <a:endParaRPr lang="en-US"/>
          </a:p>
        </p:txBody>
      </p:sp>
      <p:sp>
        <p:nvSpPr>
          <p:cNvPr id="11273" name="Rectangle 9"/>
          <p:cNvSpPr>
            <a:spLocks noChangeArrowheads="1"/>
          </p:cNvSpPr>
          <p:nvPr/>
        </p:nvSpPr>
        <p:spPr bwMode="auto">
          <a:xfrm>
            <a:off x="6629401" y="3429000"/>
            <a:ext cx="34258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3200" b="1">
                <a:solidFill>
                  <a:srgbClr val="3333CC"/>
                </a:solidFill>
                <a:latin typeface="Arial Narrow" pitchFamily="34" charset="0"/>
                <a:cs typeface="Arial" charset="0"/>
                <a:sym typeface="Wingdings" pitchFamily="2" charset="2"/>
              </a:rPr>
              <a:t>They are on the rack</a:t>
            </a:r>
          </a:p>
        </p:txBody>
      </p:sp>
      <p:sp>
        <p:nvSpPr>
          <p:cNvPr id="11274" name="Rectangle 10"/>
          <p:cNvSpPr>
            <a:spLocks noChangeArrowheads="1"/>
          </p:cNvSpPr>
          <p:nvPr/>
        </p:nvSpPr>
        <p:spPr bwMode="auto">
          <a:xfrm>
            <a:off x="6705601" y="3429000"/>
            <a:ext cx="34258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3200" b="1">
                <a:solidFill>
                  <a:srgbClr val="3333CC"/>
                </a:solidFill>
                <a:latin typeface="Arial Narrow" pitchFamily="34" charset="0"/>
                <a:cs typeface="Arial" charset="0"/>
                <a:sym typeface="Wingdings" pitchFamily="2" charset="2"/>
              </a:rPr>
              <a:t>They are on the rack</a:t>
            </a:r>
          </a:p>
        </p:txBody>
      </p:sp>
      <p:sp>
        <p:nvSpPr>
          <p:cNvPr id="11275" name="Rectangle 11"/>
          <p:cNvSpPr>
            <a:spLocks noChangeArrowheads="1"/>
          </p:cNvSpPr>
          <p:nvPr/>
        </p:nvSpPr>
        <p:spPr bwMode="auto">
          <a:xfrm>
            <a:off x="6858000" y="2971800"/>
            <a:ext cx="2971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solidFill>
                  <a:srgbClr val="3333CC"/>
                </a:solidFill>
                <a:latin typeface="Arial Narrow" pitchFamily="34" charset="0"/>
                <a:cs typeface="Arial" charset="0"/>
                <a:sym typeface="Wingdings" pitchFamily="2" charset="2"/>
              </a:rPr>
              <a:t>Math and science books</a:t>
            </a:r>
          </a:p>
        </p:txBody>
      </p:sp>
      <p:sp>
        <p:nvSpPr>
          <p:cNvPr id="11276" name="Rectangle 12"/>
          <p:cNvSpPr>
            <a:spLocks noChangeArrowheads="1"/>
          </p:cNvSpPr>
          <p:nvPr/>
        </p:nvSpPr>
        <p:spPr bwMode="auto">
          <a:xfrm>
            <a:off x="6096000" y="3124200"/>
            <a:ext cx="4572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3200" b="1">
                <a:solidFill>
                  <a:srgbClr val="3333CC"/>
                </a:solidFill>
                <a:latin typeface="Arial Narrow" pitchFamily="34" charset="0"/>
                <a:cs typeface="Arial" charset="0"/>
                <a:sym typeface="Wingdings" pitchFamily="2" charset="2"/>
              </a:rPr>
              <a:t>History, geography, dictionaries and literature</a:t>
            </a:r>
          </a:p>
        </p:txBody>
      </p:sp>
      <p:sp>
        <p:nvSpPr>
          <p:cNvPr id="11277" name="Rectangle 13"/>
          <p:cNvSpPr>
            <a:spLocks noChangeArrowheads="1"/>
          </p:cNvSpPr>
          <p:nvPr/>
        </p:nvSpPr>
        <p:spPr bwMode="auto">
          <a:xfrm>
            <a:off x="6477000" y="3124200"/>
            <a:ext cx="3733800" cy="1066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solidFill>
                  <a:schemeClr val="accent2"/>
                </a:solidFill>
                <a:latin typeface="Arial Narrow" pitchFamily="34" charset="0"/>
                <a:cs typeface="Arial" charset="0"/>
                <a:sym typeface="Wingdings" pitchFamily="2" charset="2"/>
              </a:rPr>
              <a:t>They are at the back of the library</a:t>
            </a:r>
          </a:p>
        </p:txBody>
      </p:sp>
      <p:sp>
        <p:nvSpPr>
          <p:cNvPr id="11278" name="Rectangle 14"/>
          <p:cNvSpPr>
            <a:spLocks noChangeArrowheads="1"/>
          </p:cNvSpPr>
          <p:nvPr/>
        </p:nvSpPr>
        <p:spPr bwMode="auto">
          <a:xfrm>
            <a:off x="6477000" y="3124200"/>
            <a:ext cx="3733800" cy="1066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solidFill>
                  <a:schemeClr val="accent2"/>
                </a:solidFill>
                <a:latin typeface="Arial Narrow" pitchFamily="34" charset="0"/>
                <a:cs typeface="Arial" charset="0"/>
                <a:sym typeface="Wingdings" pitchFamily="2" charset="2"/>
              </a:rPr>
              <a:t>The library opens at seven o'clock</a:t>
            </a:r>
          </a:p>
        </p:txBody>
      </p:sp>
      <p:sp>
        <p:nvSpPr>
          <p:cNvPr id="11279" name="Rectangle 15"/>
          <p:cNvSpPr>
            <a:spLocks noChangeArrowheads="1"/>
          </p:cNvSpPr>
          <p:nvPr/>
        </p:nvSpPr>
        <p:spPr bwMode="auto">
          <a:xfrm>
            <a:off x="6400800" y="3352800"/>
            <a:ext cx="3733800" cy="5794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solidFill>
                  <a:schemeClr val="accent2"/>
                </a:solidFill>
                <a:latin typeface="Arial Narrow" pitchFamily="34" charset="0"/>
                <a:cs typeface="Arial" charset="0"/>
                <a:sym typeface="Wingdings" pitchFamily="2" charset="2"/>
              </a:rPr>
              <a:t>It closes at 4.30 pm</a:t>
            </a:r>
          </a:p>
        </p:txBody>
      </p:sp>
      <p:sp>
        <p:nvSpPr>
          <p:cNvPr id="13328" name="Rectangle 16"/>
          <p:cNvSpPr>
            <a:spLocks noChangeArrowheads="1"/>
          </p:cNvSpPr>
          <p:nvPr/>
        </p:nvSpPr>
        <p:spPr bwMode="auto">
          <a:xfrm>
            <a:off x="3429000" y="304800"/>
            <a:ext cx="5867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4000" b="1">
                <a:latin typeface="Berlin Sans FB Demi" pitchFamily="34" charset="0"/>
                <a:sym typeface="Wingdings" pitchFamily="2" charset="2"/>
              </a:rPr>
              <a:t>A</a:t>
            </a:r>
            <a:r>
              <a:rPr lang="en-US" sz="4000" b="1" u="sng">
                <a:latin typeface="Berlin Sans FB Demi" pitchFamily="34" charset="0"/>
                <a:sym typeface="Wingdings" pitchFamily="2" charset="2"/>
              </a:rPr>
              <a:t>nswer the questions:</a:t>
            </a:r>
            <a:endParaRPr lang="en-US" sz="4000" b="1">
              <a:latin typeface="Berlin Sans FB Demi" pitchFamily="34" charset="0"/>
              <a:sym typeface="Wingdings" pitchFamily="2" charset="2"/>
            </a:endParaRPr>
          </a:p>
        </p:txBody>
      </p:sp>
      <p:sp>
        <p:nvSpPr>
          <p:cNvPr id="11281" name="Text Box 17"/>
          <p:cNvSpPr txBox="1">
            <a:spLocks noChangeArrowheads="1"/>
          </p:cNvSpPr>
          <p:nvPr/>
        </p:nvSpPr>
        <p:spPr bwMode="auto">
          <a:xfrm>
            <a:off x="2209800" y="3352800"/>
            <a:ext cx="3429000" cy="1066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b) Where are the newspapers?</a:t>
            </a:r>
          </a:p>
        </p:txBody>
      </p:sp>
      <p:sp>
        <p:nvSpPr>
          <p:cNvPr id="11282" name="Text Box 18"/>
          <p:cNvSpPr txBox="1">
            <a:spLocks noChangeArrowheads="1"/>
          </p:cNvSpPr>
          <p:nvPr/>
        </p:nvSpPr>
        <p:spPr bwMode="auto">
          <a:xfrm>
            <a:off x="2362200" y="3352800"/>
            <a:ext cx="3048000" cy="1066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c) What books are on the left?</a:t>
            </a:r>
          </a:p>
        </p:txBody>
      </p:sp>
      <p:sp>
        <p:nvSpPr>
          <p:cNvPr id="11283" name="Text Box 19"/>
          <p:cNvSpPr txBox="1">
            <a:spLocks noChangeArrowheads="1"/>
          </p:cNvSpPr>
          <p:nvPr/>
        </p:nvSpPr>
        <p:spPr bwMode="auto">
          <a:xfrm>
            <a:off x="2286000" y="3505200"/>
            <a:ext cx="3352800" cy="1066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e) Where are the books in English?</a:t>
            </a:r>
          </a:p>
        </p:txBody>
      </p:sp>
      <p:sp>
        <p:nvSpPr>
          <p:cNvPr id="11284" name="Text Box 20"/>
          <p:cNvSpPr txBox="1">
            <a:spLocks noChangeArrowheads="1"/>
          </p:cNvSpPr>
          <p:nvPr/>
        </p:nvSpPr>
        <p:spPr bwMode="auto">
          <a:xfrm>
            <a:off x="2286000" y="3429000"/>
            <a:ext cx="3048000" cy="1066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g)  What time does it close?</a:t>
            </a:r>
          </a:p>
        </p:txBody>
      </p:sp>
      <p:sp>
        <p:nvSpPr>
          <p:cNvPr id="11285" name="Text Box 21"/>
          <p:cNvSpPr txBox="1">
            <a:spLocks noChangeArrowheads="1"/>
          </p:cNvSpPr>
          <p:nvPr/>
        </p:nvSpPr>
        <p:spPr bwMode="auto">
          <a:xfrm>
            <a:off x="2438400" y="3352800"/>
            <a:ext cx="2743200" cy="1066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a) Where are the magazines?</a:t>
            </a:r>
          </a:p>
        </p:txBody>
      </p:sp>
      <p:sp>
        <p:nvSpPr>
          <p:cNvPr id="11286" name="Text Box 22"/>
          <p:cNvSpPr txBox="1">
            <a:spLocks noChangeArrowheads="1"/>
          </p:cNvSpPr>
          <p:nvPr/>
        </p:nvSpPr>
        <p:spPr bwMode="auto">
          <a:xfrm>
            <a:off x="2438400" y="3352800"/>
            <a:ext cx="2819400" cy="1066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d) What books are on the right?</a:t>
            </a:r>
          </a:p>
        </p:txBody>
      </p:sp>
      <p:sp>
        <p:nvSpPr>
          <p:cNvPr id="11287" name="Text Box 23"/>
          <p:cNvSpPr txBox="1">
            <a:spLocks noChangeArrowheads="1"/>
          </p:cNvSpPr>
          <p:nvPr/>
        </p:nvSpPr>
        <p:spPr bwMode="auto">
          <a:xfrm>
            <a:off x="2362200" y="3352800"/>
            <a:ext cx="3200400" cy="1066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Arial Narrow" pitchFamily="34" charset="0"/>
                <a:cs typeface="Arial" charset="0"/>
              </a:rPr>
              <a:t>f) What time does the library open?</a:t>
            </a:r>
          </a:p>
        </p:txBody>
      </p:sp>
    </p:spTree>
    <p:extLst>
      <p:ext uri="{BB962C8B-B14F-4D97-AF65-F5344CB8AC3E}">
        <p14:creationId xmlns:p14="http://schemas.microsoft.com/office/powerpoint/2010/main" xmlns="" val="1251038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strips(downRight)">
                                      <p:cBhvr>
                                        <p:cTn id="7" dur="500"/>
                                        <p:tgtEl>
                                          <p:spTgt spid="1127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285"/>
                                        </p:tgtEl>
                                        <p:attrNameLst>
                                          <p:attrName>style.visibility</p:attrName>
                                        </p:attrNameLst>
                                      </p:cBhvr>
                                      <p:to>
                                        <p:strVal val="visible"/>
                                      </p:to>
                                    </p:set>
                                    <p:animEffect transition="in" filter="strips(downRight)">
                                      <p:cBhvr>
                                        <p:cTn id="11" dur="500"/>
                                        <p:tgtEl>
                                          <p:spTgt spid="112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271"/>
                                        </p:tgtEl>
                                        <p:attrNameLst>
                                          <p:attrName>style.visibility</p:attrName>
                                        </p:attrNameLst>
                                      </p:cBhvr>
                                      <p:to>
                                        <p:strVal val="visible"/>
                                      </p:to>
                                    </p:set>
                                    <p:animEffect transition="in" filter="strips(downRight)">
                                      <p:cBhvr>
                                        <p:cTn id="16" dur="500"/>
                                        <p:tgtEl>
                                          <p:spTgt spid="11271"/>
                                        </p:tgtEl>
                                      </p:cBhvr>
                                    </p:animEffect>
                                  </p:childTnLst>
                                </p:cTn>
                              </p:par>
                            </p:childTnLst>
                          </p:cTn>
                        </p:par>
                        <p:par>
                          <p:cTn id="17" fill="hold" nodeType="afterGroup">
                            <p:stCondLst>
                              <p:cond delay="500"/>
                            </p:stCondLst>
                            <p:childTnLst>
                              <p:par>
                                <p:cTn id="18" presetID="18" presetClass="entr" presetSubtype="12" fill="hold" nodeType="afterEffect">
                                  <p:stCondLst>
                                    <p:cond delay="0"/>
                                  </p:stCondLst>
                                  <p:childTnLst>
                                    <p:set>
                                      <p:cBhvr>
                                        <p:cTn id="19" dur="1" fill="hold">
                                          <p:stCondLst>
                                            <p:cond delay="0"/>
                                          </p:stCondLst>
                                        </p:cTn>
                                        <p:tgtEl>
                                          <p:spTgt spid="11273">
                                            <p:txEl>
                                              <p:pRg st="0" end="0"/>
                                            </p:txEl>
                                          </p:spTgt>
                                        </p:tgtEl>
                                        <p:attrNameLst>
                                          <p:attrName>style.visibility</p:attrName>
                                        </p:attrNameLst>
                                      </p:cBhvr>
                                      <p:to>
                                        <p:strVal val="visible"/>
                                      </p:to>
                                    </p:set>
                                    <p:animEffect transition="in" filter="strips(downLeft)">
                                      <p:cBhvr>
                                        <p:cTn id="20" dur="500"/>
                                        <p:tgtEl>
                                          <p:spTgt spid="1127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1281"/>
                                        </p:tgtEl>
                                        <p:attrNameLst>
                                          <p:attrName>style.visibility</p:attrName>
                                        </p:attrNameLst>
                                      </p:cBhvr>
                                      <p:to>
                                        <p:strVal val="visible"/>
                                      </p:to>
                                    </p:set>
                                    <p:animEffect transition="in" filter="strips(downRight)">
                                      <p:cBhvr>
                                        <p:cTn id="25" dur="500"/>
                                        <p:tgtEl>
                                          <p:spTgt spid="11281"/>
                                        </p:tgtEl>
                                      </p:cBhvr>
                                    </p:animEffect>
                                  </p:childTnLst>
                                </p:cTn>
                              </p:par>
                              <p:par>
                                <p:cTn id="26" presetID="53" presetClass="exit" presetSubtype="0" fill="hold" grpId="1" nodeType="withEffect">
                                  <p:stCondLst>
                                    <p:cond delay="0"/>
                                  </p:stCondLst>
                                  <p:childTnLst>
                                    <p:anim calcmode="lin" valueType="num">
                                      <p:cBhvr>
                                        <p:cTn id="27" dur="500"/>
                                        <p:tgtEl>
                                          <p:spTgt spid="11285"/>
                                        </p:tgtEl>
                                        <p:attrNameLst>
                                          <p:attrName>ppt_w</p:attrName>
                                        </p:attrNameLst>
                                      </p:cBhvr>
                                      <p:tavLst>
                                        <p:tav tm="0">
                                          <p:val>
                                            <p:strVal val="ppt_w"/>
                                          </p:val>
                                        </p:tav>
                                        <p:tav tm="100000">
                                          <p:val>
                                            <p:fltVal val="0"/>
                                          </p:val>
                                        </p:tav>
                                      </p:tavLst>
                                    </p:anim>
                                    <p:anim calcmode="lin" valueType="num">
                                      <p:cBhvr>
                                        <p:cTn id="28" dur="500"/>
                                        <p:tgtEl>
                                          <p:spTgt spid="11285"/>
                                        </p:tgtEl>
                                        <p:attrNameLst>
                                          <p:attrName>ppt_h</p:attrName>
                                        </p:attrNameLst>
                                      </p:cBhvr>
                                      <p:tavLst>
                                        <p:tav tm="0">
                                          <p:val>
                                            <p:strVal val="ppt_h"/>
                                          </p:val>
                                        </p:tav>
                                        <p:tav tm="100000">
                                          <p:val>
                                            <p:fltVal val="0"/>
                                          </p:val>
                                        </p:tav>
                                      </p:tavLst>
                                    </p:anim>
                                    <p:animEffect transition="out" filter="fade">
                                      <p:cBhvr>
                                        <p:cTn id="29" dur="500"/>
                                        <p:tgtEl>
                                          <p:spTgt spid="11285"/>
                                        </p:tgtEl>
                                      </p:cBhvr>
                                    </p:animEffect>
                                    <p:set>
                                      <p:cBhvr>
                                        <p:cTn id="30" dur="1" fill="hold">
                                          <p:stCondLst>
                                            <p:cond delay="499"/>
                                          </p:stCondLst>
                                        </p:cTn>
                                        <p:tgtEl>
                                          <p:spTgt spid="11285"/>
                                        </p:tgtEl>
                                        <p:attrNameLst>
                                          <p:attrName>style.visibility</p:attrName>
                                        </p:attrNameLst>
                                      </p:cBhvr>
                                      <p:to>
                                        <p:strVal val="hidden"/>
                                      </p:to>
                                    </p:set>
                                  </p:childTnLst>
                                </p:cTn>
                              </p:par>
                              <p:par>
                                <p:cTn id="31" presetID="53" presetClass="exit" presetSubtype="0" fill="hold" grpId="0" nodeType="withEffect">
                                  <p:stCondLst>
                                    <p:cond delay="0"/>
                                  </p:stCondLst>
                                  <p:childTnLst>
                                    <p:anim calcmode="lin" valueType="num">
                                      <p:cBhvr>
                                        <p:cTn id="32" dur="500"/>
                                        <p:tgtEl>
                                          <p:spTgt spid="11273">
                                            <p:txEl>
                                              <p:pRg st="0" end="0"/>
                                            </p:txEl>
                                          </p:spTgt>
                                        </p:tgtEl>
                                        <p:attrNameLst>
                                          <p:attrName>ppt_w</p:attrName>
                                        </p:attrNameLst>
                                      </p:cBhvr>
                                      <p:tavLst>
                                        <p:tav tm="0">
                                          <p:val>
                                            <p:strVal val="ppt_w"/>
                                          </p:val>
                                        </p:tav>
                                        <p:tav tm="100000">
                                          <p:val>
                                            <p:fltVal val="0"/>
                                          </p:val>
                                        </p:tav>
                                      </p:tavLst>
                                    </p:anim>
                                    <p:anim calcmode="lin" valueType="num">
                                      <p:cBhvr>
                                        <p:cTn id="33" dur="500"/>
                                        <p:tgtEl>
                                          <p:spTgt spid="11273">
                                            <p:txEl>
                                              <p:pRg st="0" end="0"/>
                                            </p:txEl>
                                          </p:spTgt>
                                        </p:tgtEl>
                                        <p:attrNameLst>
                                          <p:attrName>ppt_h</p:attrName>
                                        </p:attrNameLst>
                                      </p:cBhvr>
                                      <p:tavLst>
                                        <p:tav tm="0">
                                          <p:val>
                                            <p:strVal val="ppt_h"/>
                                          </p:val>
                                        </p:tav>
                                        <p:tav tm="100000">
                                          <p:val>
                                            <p:fltVal val="0"/>
                                          </p:val>
                                        </p:tav>
                                      </p:tavLst>
                                    </p:anim>
                                    <p:animEffect transition="out" filter="fade">
                                      <p:cBhvr>
                                        <p:cTn id="34" dur="500"/>
                                        <p:tgtEl>
                                          <p:spTgt spid="11273">
                                            <p:txEl>
                                              <p:pRg st="0" end="0"/>
                                            </p:txEl>
                                          </p:spTgt>
                                        </p:tgtEl>
                                      </p:cBhvr>
                                    </p:animEffect>
                                    <p:set>
                                      <p:cBhvr>
                                        <p:cTn id="35" dur="1" fill="hold">
                                          <p:stCondLst>
                                            <p:cond delay="499"/>
                                          </p:stCondLst>
                                        </p:cTn>
                                        <p:tgtEl>
                                          <p:spTgt spid="11273">
                                            <p:txEl>
                                              <p:pRg st="0" end="0"/>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nodeType="clickEffect">
                                  <p:stCondLst>
                                    <p:cond delay="0"/>
                                  </p:stCondLst>
                                  <p:childTnLst>
                                    <p:set>
                                      <p:cBhvr>
                                        <p:cTn id="39" dur="1" fill="hold">
                                          <p:stCondLst>
                                            <p:cond delay="0"/>
                                          </p:stCondLst>
                                        </p:cTn>
                                        <p:tgtEl>
                                          <p:spTgt spid="11274">
                                            <p:txEl>
                                              <p:pRg st="0" end="0"/>
                                            </p:txEl>
                                          </p:spTgt>
                                        </p:tgtEl>
                                        <p:attrNameLst>
                                          <p:attrName>style.visibility</p:attrName>
                                        </p:attrNameLst>
                                      </p:cBhvr>
                                      <p:to>
                                        <p:strVal val="visible"/>
                                      </p:to>
                                    </p:set>
                                    <p:animEffect transition="in" filter="strips(downLeft)">
                                      <p:cBhvr>
                                        <p:cTn id="40" dur="500"/>
                                        <p:tgtEl>
                                          <p:spTgt spid="11274">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nodeType="clickEffect">
                                  <p:stCondLst>
                                    <p:cond delay="0"/>
                                  </p:stCondLst>
                                  <p:childTnLst>
                                    <p:set>
                                      <p:cBhvr>
                                        <p:cTn id="44" dur="1" fill="hold">
                                          <p:stCondLst>
                                            <p:cond delay="0"/>
                                          </p:stCondLst>
                                        </p:cTn>
                                        <p:tgtEl>
                                          <p:spTgt spid="11282"/>
                                        </p:tgtEl>
                                        <p:attrNameLst>
                                          <p:attrName>style.visibility</p:attrName>
                                        </p:attrNameLst>
                                      </p:cBhvr>
                                      <p:to>
                                        <p:strVal val="visible"/>
                                      </p:to>
                                    </p:set>
                                    <p:animEffect transition="in" filter="strips(downRight)">
                                      <p:cBhvr>
                                        <p:cTn id="45" dur="500"/>
                                        <p:tgtEl>
                                          <p:spTgt spid="11282"/>
                                        </p:tgtEl>
                                      </p:cBhvr>
                                    </p:animEffect>
                                  </p:childTnLst>
                                </p:cTn>
                              </p:par>
                              <p:par>
                                <p:cTn id="46" presetID="53" presetClass="exit" presetSubtype="0" fill="hold" nodeType="withEffect">
                                  <p:stCondLst>
                                    <p:cond delay="0"/>
                                  </p:stCondLst>
                                  <p:childTnLst>
                                    <p:anim calcmode="lin" valueType="num">
                                      <p:cBhvr>
                                        <p:cTn id="47" dur="500"/>
                                        <p:tgtEl>
                                          <p:spTgt spid="11281"/>
                                        </p:tgtEl>
                                        <p:attrNameLst>
                                          <p:attrName>ppt_w</p:attrName>
                                        </p:attrNameLst>
                                      </p:cBhvr>
                                      <p:tavLst>
                                        <p:tav tm="0">
                                          <p:val>
                                            <p:strVal val="ppt_w"/>
                                          </p:val>
                                        </p:tav>
                                        <p:tav tm="100000">
                                          <p:val>
                                            <p:fltVal val="0"/>
                                          </p:val>
                                        </p:tav>
                                      </p:tavLst>
                                    </p:anim>
                                    <p:anim calcmode="lin" valueType="num">
                                      <p:cBhvr>
                                        <p:cTn id="48" dur="500"/>
                                        <p:tgtEl>
                                          <p:spTgt spid="11281"/>
                                        </p:tgtEl>
                                        <p:attrNameLst>
                                          <p:attrName>ppt_h</p:attrName>
                                        </p:attrNameLst>
                                      </p:cBhvr>
                                      <p:tavLst>
                                        <p:tav tm="0">
                                          <p:val>
                                            <p:strVal val="ppt_h"/>
                                          </p:val>
                                        </p:tav>
                                        <p:tav tm="100000">
                                          <p:val>
                                            <p:fltVal val="0"/>
                                          </p:val>
                                        </p:tav>
                                      </p:tavLst>
                                    </p:anim>
                                    <p:animEffect transition="out" filter="fade">
                                      <p:cBhvr>
                                        <p:cTn id="49" dur="500"/>
                                        <p:tgtEl>
                                          <p:spTgt spid="11281"/>
                                        </p:tgtEl>
                                      </p:cBhvr>
                                    </p:animEffect>
                                    <p:set>
                                      <p:cBhvr>
                                        <p:cTn id="50" dur="1" fill="hold">
                                          <p:stCondLst>
                                            <p:cond delay="499"/>
                                          </p:stCondLst>
                                        </p:cTn>
                                        <p:tgtEl>
                                          <p:spTgt spid="11281"/>
                                        </p:tgtEl>
                                        <p:attrNameLst>
                                          <p:attrName>style.visibility</p:attrName>
                                        </p:attrNameLst>
                                      </p:cBhvr>
                                      <p:to>
                                        <p:strVal val="hidden"/>
                                      </p:to>
                                    </p:set>
                                  </p:childTnLst>
                                </p:cTn>
                              </p:par>
                              <p:par>
                                <p:cTn id="51" presetID="53" presetClass="exit" presetSubtype="0" fill="hold" nodeType="withEffect">
                                  <p:stCondLst>
                                    <p:cond delay="0"/>
                                  </p:stCondLst>
                                  <p:childTnLst>
                                    <p:anim calcmode="lin" valueType="num">
                                      <p:cBhvr>
                                        <p:cTn id="52" dur="500"/>
                                        <p:tgtEl>
                                          <p:spTgt spid="11274">
                                            <p:txEl>
                                              <p:pRg st="0" end="0"/>
                                            </p:txEl>
                                          </p:spTgt>
                                        </p:tgtEl>
                                        <p:attrNameLst>
                                          <p:attrName>ppt_w</p:attrName>
                                        </p:attrNameLst>
                                      </p:cBhvr>
                                      <p:tavLst>
                                        <p:tav tm="0">
                                          <p:val>
                                            <p:strVal val="ppt_w"/>
                                          </p:val>
                                        </p:tav>
                                        <p:tav tm="100000">
                                          <p:val>
                                            <p:fltVal val="0"/>
                                          </p:val>
                                        </p:tav>
                                      </p:tavLst>
                                    </p:anim>
                                    <p:anim calcmode="lin" valueType="num">
                                      <p:cBhvr>
                                        <p:cTn id="53" dur="500"/>
                                        <p:tgtEl>
                                          <p:spTgt spid="11274">
                                            <p:txEl>
                                              <p:pRg st="0" end="0"/>
                                            </p:txEl>
                                          </p:spTgt>
                                        </p:tgtEl>
                                        <p:attrNameLst>
                                          <p:attrName>ppt_h</p:attrName>
                                        </p:attrNameLst>
                                      </p:cBhvr>
                                      <p:tavLst>
                                        <p:tav tm="0">
                                          <p:val>
                                            <p:strVal val="ppt_h"/>
                                          </p:val>
                                        </p:tav>
                                        <p:tav tm="100000">
                                          <p:val>
                                            <p:fltVal val="0"/>
                                          </p:val>
                                        </p:tav>
                                      </p:tavLst>
                                    </p:anim>
                                    <p:animEffect transition="out" filter="fade">
                                      <p:cBhvr>
                                        <p:cTn id="54" dur="500"/>
                                        <p:tgtEl>
                                          <p:spTgt spid="11274">
                                            <p:txEl>
                                              <p:pRg st="0" end="0"/>
                                            </p:txEl>
                                          </p:spTgt>
                                        </p:tgtEl>
                                      </p:cBhvr>
                                    </p:animEffect>
                                    <p:set>
                                      <p:cBhvr>
                                        <p:cTn id="55" dur="1" fill="hold">
                                          <p:stCondLst>
                                            <p:cond delay="499"/>
                                          </p:stCondLst>
                                        </p:cTn>
                                        <p:tgtEl>
                                          <p:spTgt spid="11274">
                                            <p:txEl>
                                              <p:pRg st="0" end="0"/>
                                            </p:txEl>
                                          </p:spTgt>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nodeType="clickEffect">
                                  <p:stCondLst>
                                    <p:cond delay="0"/>
                                  </p:stCondLst>
                                  <p:childTnLst>
                                    <p:set>
                                      <p:cBhvr>
                                        <p:cTn id="59" dur="1" fill="hold">
                                          <p:stCondLst>
                                            <p:cond delay="0"/>
                                          </p:stCondLst>
                                        </p:cTn>
                                        <p:tgtEl>
                                          <p:spTgt spid="11276">
                                            <p:txEl>
                                              <p:pRg st="0" end="0"/>
                                            </p:txEl>
                                          </p:spTgt>
                                        </p:tgtEl>
                                        <p:attrNameLst>
                                          <p:attrName>style.visibility</p:attrName>
                                        </p:attrNameLst>
                                      </p:cBhvr>
                                      <p:to>
                                        <p:strVal val="visible"/>
                                      </p:to>
                                    </p:set>
                                    <p:animEffect transition="in" filter="strips(downLeft)">
                                      <p:cBhvr>
                                        <p:cTn id="60" dur="500"/>
                                        <p:tgtEl>
                                          <p:spTgt spid="11276">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11286"/>
                                        </p:tgtEl>
                                        <p:attrNameLst>
                                          <p:attrName>style.visibility</p:attrName>
                                        </p:attrNameLst>
                                      </p:cBhvr>
                                      <p:to>
                                        <p:strVal val="visible"/>
                                      </p:to>
                                    </p:set>
                                    <p:animEffect transition="in" filter="strips(downRight)">
                                      <p:cBhvr>
                                        <p:cTn id="65" dur="500"/>
                                        <p:tgtEl>
                                          <p:spTgt spid="11286"/>
                                        </p:tgtEl>
                                      </p:cBhvr>
                                    </p:animEffect>
                                  </p:childTnLst>
                                </p:cTn>
                              </p:par>
                              <p:par>
                                <p:cTn id="66" presetID="53" presetClass="exit" presetSubtype="0" fill="hold" nodeType="withEffect">
                                  <p:stCondLst>
                                    <p:cond delay="0"/>
                                  </p:stCondLst>
                                  <p:childTnLst>
                                    <p:anim calcmode="lin" valueType="num">
                                      <p:cBhvr>
                                        <p:cTn id="67" dur="500"/>
                                        <p:tgtEl>
                                          <p:spTgt spid="11282"/>
                                        </p:tgtEl>
                                        <p:attrNameLst>
                                          <p:attrName>ppt_w</p:attrName>
                                        </p:attrNameLst>
                                      </p:cBhvr>
                                      <p:tavLst>
                                        <p:tav tm="0">
                                          <p:val>
                                            <p:strVal val="ppt_w"/>
                                          </p:val>
                                        </p:tav>
                                        <p:tav tm="100000">
                                          <p:val>
                                            <p:fltVal val="0"/>
                                          </p:val>
                                        </p:tav>
                                      </p:tavLst>
                                    </p:anim>
                                    <p:anim calcmode="lin" valueType="num">
                                      <p:cBhvr>
                                        <p:cTn id="68" dur="500"/>
                                        <p:tgtEl>
                                          <p:spTgt spid="11282"/>
                                        </p:tgtEl>
                                        <p:attrNameLst>
                                          <p:attrName>ppt_h</p:attrName>
                                        </p:attrNameLst>
                                      </p:cBhvr>
                                      <p:tavLst>
                                        <p:tav tm="0">
                                          <p:val>
                                            <p:strVal val="ppt_h"/>
                                          </p:val>
                                        </p:tav>
                                        <p:tav tm="100000">
                                          <p:val>
                                            <p:fltVal val="0"/>
                                          </p:val>
                                        </p:tav>
                                      </p:tavLst>
                                    </p:anim>
                                    <p:animEffect transition="out" filter="fade">
                                      <p:cBhvr>
                                        <p:cTn id="69" dur="500"/>
                                        <p:tgtEl>
                                          <p:spTgt spid="11282"/>
                                        </p:tgtEl>
                                      </p:cBhvr>
                                    </p:animEffect>
                                    <p:set>
                                      <p:cBhvr>
                                        <p:cTn id="70" dur="1" fill="hold">
                                          <p:stCondLst>
                                            <p:cond delay="499"/>
                                          </p:stCondLst>
                                        </p:cTn>
                                        <p:tgtEl>
                                          <p:spTgt spid="11282"/>
                                        </p:tgtEl>
                                        <p:attrNameLst>
                                          <p:attrName>style.visibility</p:attrName>
                                        </p:attrNameLst>
                                      </p:cBhvr>
                                      <p:to>
                                        <p:strVal val="hidden"/>
                                      </p:to>
                                    </p:set>
                                  </p:childTnLst>
                                </p:cTn>
                              </p:par>
                              <p:par>
                                <p:cTn id="71" presetID="53" presetClass="exit" presetSubtype="0" fill="hold" nodeType="withEffect">
                                  <p:stCondLst>
                                    <p:cond delay="0"/>
                                  </p:stCondLst>
                                  <p:childTnLst>
                                    <p:anim calcmode="lin" valueType="num">
                                      <p:cBhvr>
                                        <p:cTn id="72" dur="500"/>
                                        <p:tgtEl>
                                          <p:spTgt spid="11276">
                                            <p:txEl>
                                              <p:pRg st="0" end="0"/>
                                            </p:txEl>
                                          </p:spTgt>
                                        </p:tgtEl>
                                        <p:attrNameLst>
                                          <p:attrName>ppt_w</p:attrName>
                                        </p:attrNameLst>
                                      </p:cBhvr>
                                      <p:tavLst>
                                        <p:tav tm="0">
                                          <p:val>
                                            <p:strVal val="ppt_w"/>
                                          </p:val>
                                        </p:tav>
                                        <p:tav tm="100000">
                                          <p:val>
                                            <p:fltVal val="0"/>
                                          </p:val>
                                        </p:tav>
                                      </p:tavLst>
                                    </p:anim>
                                    <p:anim calcmode="lin" valueType="num">
                                      <p:cBhvr>
                                        <p:cTn id="73" dur="500"/>
                                        <p:tgtEl>
                                          <p:spTgt spid="11276">
                                            <p:txEl>
                                              <p:pRg st="0" end="0"/>
                                            </p:txEl>
                                          </p:spTgt>
                                        </p:tgtEl>
                                        <p:attrNameLst>
                                          <p:attrName>ppt_h</p:attrName>
                                        </p:attrNameLst>
                                      </p:cBhvr>
                                      <p:tavLst>
                                        <p:tav tm="0">
                                          <p:val>
                                            <p:strVal val="ppt_h"/>
                                          </p:val>
                                        </p:tav>
                                        <p:tav tm="100000">
                                          <p:val>
                                            <p:fltVal val="0"/>
                                          </p:val>
                                        </p:tav>
                                      </p:tavLst>
                                    </p:anim>
                                    <p:animEffect transition="out" filter="fade">
                                      <p:cBhvr>
                                        <p:cTn id="74" dur="500"/>
                                        <p:tgtEl>
                                          <p:spTgt spid="11276">
                                            <p:txEl>
                                              <p:pRg st="0" end="0"/>
                                            </p:txEl>
                                          </p:spTgt>
                                        </p:tgtEl>
                                      </p:cBhvr>
                                    </p:animEffect>
                                    <p:set>
                                      <p:cBhvr>
                                        <p:cTn id="75" dur="1" fill="hold">
                                          <p:stCondLst>
                                            <p:cond delay="499"/>
                                          </p:stCondLst>
                                        </p:cTn>
                                        <p:tgtEl>
                                          <p:spTgt spid="11276">
                                            <p:txEl>
                                              <p:pRg st="0" end="0"/>
                                            </p:txEl>
                                          </p:spTgt>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11275"/>
                                        </p:tgtEl>
                                        <p:attrNameLst>
                                          <p:attrName>style.visibility</p:attrName>
                                        </p:attrNameLst>
                                      </p:cBhvr>
                                      <p:to>
                                        <p:strVal val="visible"/>
                                      </p:to>
                                    </p:set>
                                    <p:animEffect transition="in" filter="strips(downLeft)">
                                      <p:cBhvr>
                                        <p:cTn id="80" dur="500"/>
                                        <p:tgtEl>
                                          <p:spTgt spid="1127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11283"/>
                                        </p:tgtEl>
                                        <p:attrNameLst>
                                          <p:attrName>style.visibility</p:attrName>
                                        </p:attrNameLst>
                                      </p:cBhvr>
                                      <p:to>
                                        <p:strVal val="visible"/>
                                      </p:to>
                                    </p:set>
                                    <p:animEffect transition="in" filter="strips(downRight)">
                                      <p:cBhvr>
                                        <p:cTn id="85" dur="500"/>
                                        <p:tgtEl>
                                          <p:spTgt spid="11283"/>
                                        </p:tgtEl>
                                      </p:cBhvr>
                                    </p:animEffect>
                                  </p:childTnLst>
                                </p:cTn>
                              </p:par>
                              <p:par>
                                <p:cTn id="86" presetID="53" presetClass="exit" presetSubtype="0" fill="hold" nodeType="withEffect">
                                  <p:stCondLst>
                                    <p:cond delay="0"/>
                                  </p:stCondLst>
                                  <p:childTnLst>
                                    <p:anim calcmode="lin" valueType="num">
                                      <p:cBhvr>
                                        <p:cTn id="87" dur="500"/>
                                        <p:tgtEl>
                                          <p:spTgt spid="11286"/>
                                        </p:tgtEl>
                                        <p:attrNameLst>
                                          <p:attrName>ppt_w</p:attrName>
                                        </p:attrNameLst>
                                      </p:cBhvr>
                                      <p:tavLst>
                                        <p:tav tm="0">
                                          <p:val>
                                            <p:strVal val="ppt_w"/>
                                          </p:val>
                                        </p:tav>
                                        <p:tav tm="100000">
                                          <p:val>
                                            <p:fltVal val="0"/>
                                          </p:val>
                                        </p:tav>
                                      </p:tavLst>
                                    </p:anim>
                                    <p:anim calcmode="lin" valueType="num">
                                      <p:cBhvr>
                                        <p:cTn id="88" dur="500"/>
                                        <p:tgtEl>
                                          <p:spTgt spid="11286"/>
                                        </p:tgtEl>
                                        <p:attrNameLst>
                                          <p:attrName>ppt_h</p:attrName>
                                        </p:attrNameLst>
                                      </p:cBhvr>
                                      <p:tavLst>
                                        <p:tav tm="0">
                                          <p:val>
                                            <p:strVal val="ppt_h"/>
                                          </p:val>
                                        </p:tav>
                                        <p:tav tm="100000">
                                          <p:val>
                                            <p:fltVal val="0"/>
                                          </p:val>
                                        </p:tav>
                                      </p:tavLst>
                                    </p:anim>
                                    <p:animEffect transition="out" filter="fade">
                                      <p:cBhvr>
                                        <p:cTn id="89" dur="500"/>
                                        <p:tgtEl>
                                          <p:spTgt spid="11286"/>
                                        </p:tgtEl>
                                      </p:cBhvr>
                                    </p:animEffect>
                                    <p:set>
                                      <p:cBhvr>
                                        <p:cTn id="90" dur="1" fill="hold">
                                          <p:stCondLst>
                                            <p:cond delay="499"/>
                                          </p:stCondLst>
                                        </p:cTn>
                                        <p:tgtEl>
                                          <p:spTgt spid="11286"/>
                                        </p:tgtEl>
                                        <p:attrNameLst>
                                          <p:attrName>style.visibility</p:attrName>
                                        </p:attrNameLst>
                                      </p:cBhvr>
                                      <p:to>
                                        <p:strVal val="hidden"/>
                                      </p:to>
                                    </p:set>
                                  </p:childTnLst>
                                </p:cTn>
                              </p:par>
                              <p:par>
                                <p:cTn id="91" presetID="53" presetClass="exit" presetSubtype="0" fill="hold" nodeType="withEffect">
                                  <p:stCondLst>
                                    <p:cond delay="0"/>
                                  </p:stCondLst>
                                  <p:childTnLst>
                                    <p:anim calcmode="lin" valueType="num">
                                      <p:cBhvr>
                                        <p:cTn id="92" dur="500"/>
                                        <p:tgtEl>
                                          <p:spTgt spid="11275"/>
                                        </p:tgtEl>
                                        <p:attrNameLst>
                                          <p:attrName>ppt_w</p:attrName>
                                        </p:attrNameLst>
                                      </p:cBhvr>
                                      <p:tavLst>
                                        <p:tav tm="0">
                                          <p:val>
                                            <p:strVal val="ppt_w"/>
                                          </p:val>
                                        </p:tav>
                                        <p:tav tm="100000">
                                          <p:val>
                                            <p:fltVal val="0"/>
                                          </p:val>
                                        </p:tav>
                                      </p:tavLst>
                                    </p:anim>
                                    <p:anim calcmode="lin" valueType="num">
                                      <p:cBhvr>
                                        <p:cTn id="93" dur="500"/>
                                        <p:tgtEl>
                                          <p:spTgt spid="11275"/>
                                        </p:tgtEl>
                                        <p:attrNameLst>
                                          <p:attrName>ppt_h</p:attrName>
                                        </p:attrNameLst>
                                      </p:cBhvr>
                                      <p:tavLst>
                                        <p:tav tm="0">
                                          <p:val>
                                            <p:strVal val="ppt_h"/>
                                          </p:val>
                                        </p:tav>
                                        <p:tav tm="100000">
                                          <p:val>
                                            <p:fltVal val="0"/>
                                          </p:val>
                                        </p:tav>
                                      </p:tavLst>
                                    </p:anim>
                                    <p:animEffect transition="out" filter="fade">
                                      <p:cBhvr>
                                        <p:cTn id="94" dur="500"/>
                                        <p:tgtEl>
                                          <p:spTgt spid="11275"/>
                                        </p:tgtEl>
                                      </p:cBhvr>
                                    </p:animEffect>
                                    <p:set>
                                      <p:cBhvr>
                                        <p:cTn id="95" dur="1" fill="hold">
                                          <p:stCondLst>
                                            <p:cond delay="499"/>
                                          </p:stCondLst>
                                        </p:cTn>
                                        <p:tgtEl>
                                          <p:spTgt spid="11275"/>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8" presetClass="entr" presetSubtype="12" fill="hold" nodeType="clickEffect">
                                  <p:stCondLst>
                                    <p:cond delay="0"/>
                                  </p:stCondLst>
                                  <p:childTnLst>
                                    <p:set>
                                      <p:cBhvr>
                                        <p:cTn id="99" dur="1" fill="hold">
                                          <p:stCondLst>
                                            <p:cond delay="0"/>
                                          </p:stCondLst>
                                        </p:cTn>
                                        <p:tgtEl>
                                          <p:spTgt spid="11277"/>
                                        </p:tgtEl>
                                        <p:attrNameLst>
                                          <p:attrName>style.visibility</p:attrName>
                                        </p:attrNameLst>
                                      </p:cBhvr>
                                      <p:to>
                                        <p:strVal val="visible"/>
                                      </p:to>
                                    </p:set>
                                    <p:animEffect transition="in" filter="strips(downLeft)">
                                      <p:cBhvr>
                                        <p:cTn id="100" dur="500"/>
                                        <p:tgtEl>
                                          <p:spTgt spid="1127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8" presetClass="entr" presetSubtype="6" fill="hold" grpId="0" nodeType="clickEffect">
                                  <p:stCondLst>
                                    <p:cond delay="0"/>
                                  </p:stCondLst>
                                  <p:childTnLst>
                                    <p:set>
                                      <p:cBhvr>
                                        <p:cTn id="104" dur="1" fill="hold">
                                          <p:stCondLst>
                                            <p:cond delay="0"/>
                                          </p:stCondLst>
                                        </p:cTn>
                                        <p:tgtEl>
                                          <p:spTgt spid="11287"/>
                                        </p:tgtEl>
                                        <p:attrNameLst>
                                          <p:attrName>style.visibility</p:attrName>
                                        </p:attrNameLst>
                                      </p:cBhvr>
                                      <p:to>
                                        <p:strVal val="visible"/>
                                      </p:to>
                                    </p:set>
                                    <p:animEffect transition="in" filter="strips(downRight)">
                                      <p:cBhvr>
                                        <p:cTn id="105" dur="500"/>
                                        <p:tgtEl>
                                          <p:spTgt spid="11287"/>
                                        </p:tgtEl>
                                      </p:cBhvr>
                                    </p:animEffect>
                                  </p:childTnLst>
                                </p:cTn>
                              </p:par>
                              <p:par>
                                <p:cTn id="106" presetID="53" presetClass="exit" presetSubtype="0" fill="hold" grpId="1" nodeType="withEffect">
                                  <p:stCondLst>
                                    <p:cond delay="0"/>
                                  </p:stCondLst>
                                  <p:childTnLst>
                                    <p:anim calcmode="lin" valueType="num">
                                      <p:cBhvr>
                                        <p:cTn id="107" dur="500"/>
                                        <p:tgtEl>
                                          <p:spTgt spid="11283"/>
                                        </p:tgtEl>
                                        <p:attrNameLst>
                                          <p:attrName>ppt_w</p:attrName>
                                        </p:attrNameLst>
                                      </p:cBhvr>
                                      <p:tavLst>
                                        <p:tav tm="0">
                                          <p:val>
                                            <p:strVal val="ppt_w"/>
                                          </p:val>
                                        </p:tav>
                                        <p:tav tm="100000">
                                          <p:val>
                                            <p:fltVal val="0"/>
                                          </p:val>
                                        </p:tav>
                                      </p:tavLst>
                                    </p:anim>
                                    <p:anim calcmode="lin" valueType="num">
                                      <p:cBhvr>
                                        <p:cTn id="108" dur="500"/>
                                        <p:tgtEl>
                                          <p:spTgt spid="11283"/>
                                        </p:tgtEl>
                                        <p:attrNameLst>
                                          <p:attrName>ppt_h</p:attrName>
                                        </p:attrNameLst>
                                      </p:cBhvr>
                                      <p:tavLst>
                                        <p:tav tm="0">
                                          <p:val>
                                            <p:strVal val="ppt_h"/>
                                          </p:val>
                                        </p:tav>
                                        <p:tav tm="100000">
                                          <p:val>
                                            <p:fltVal val="0"/>
                                          </p:val>
                                        </p:tav>
                                      </p:tavLst>
                                    </p:anim>
                                    <p:animEffect transition="out" filter="fade">
                                      <p:cBhvr>
                                        <p:cTn id="109" dur="500"/>
                                        <p:tgtEl>
                                          <p:spTgt spid="11283"/>
                                        </p:tgtEl>
                                      </p:cBhvr>
                                    </p:animEffect>
                                    <p:set>
                                      <p:cBhvr>
                                        <p:cTn id="110" dur="1" fill="hold">
                                          <p:stCondLst>
                                            <p:cond delay="499"/>
                                          </p:stCondLst>
                                        </p:cTn>
                                        <p:tgtEl>
                                          <p:spTgt spid="11283"/>
                                        </p:tgtEl>
                                        <p:attrNameLst>
                                          <p:attrName>style.visibility</p:attrName>
                                        </p:attrNameLst>
                                      </p:cBhvr>
                                      <p:to>
                                        <p:strVal val="hidden"/>
                                      </p:to>
                                    </p:set>
                                  </p:childTnLst>
                                </p:cTn>
                              </p:par>
                              <p:par>
                                <p:cTn id="111" presetID="53" presetClass="exit" presetSubtype="0" fill="hold" grpId="0" nodeType="withEffect">
                                  <p:stCondLst>
                                    <p:cond delay="0"/>
                                  </p:stCondLst>
                                  <p:childTnLst>
                                    <p:anim calcmode="lin" valueType="num">
                                      <p:cBhvr>
                                        <p:cTn id="112" dur="500"/>
                                        <p:tgtEl>
                                          <p:spTgt spid="11277"/>
                                        </p:tgtEl>
                                        <p:attrNameLst>
                                          <p:attrName>ppt_w</p:attrName>
                                        </p:attrNameLst>
                                      </p:cBhvr>
                                      <p:tavLst>
                                        <p:tav tm="0">
                                          <p:val>
                                            <p:strVal val="ppt_w"/>
                                          </p:val>
                                        </p:tav>
                                        <p:tav tm="100000">
                                          <p:val>
                                            <p:fltVal val="0"/>
                                          </p:val>
                                        </p:tav>
                                      </p:tavLst>
                                    </p:anim>
                                    <p:anim calcmode="lin" valueType="num">
                                      <p:cBhvr>
                                        <p:cTn id="113" dur="500"/>
                                        <p:tgtEl>
                                          <p:spTgt spid="11277"/>
                                        </p:tgtEl>
                                        <p:attrNameLst>
                                          <p:attrName>ppt_h</p:attrName>
                                        </p:attrNameLst>
                                      </p:cBhvr>
                                      <p:tavLst>
                                        <p:tav tm="0">
                                          <p:val>
                                            <p:strVal val="ppt_h"/>
                                          </p:val>
                                        </p:tav>
                                        <p:tav tm="100000">
                                          <p:val>
                                            <p:fltVal val="0"/>
                                          </p:val>
                                        </p:tav>
                                      </p:tavLst>
                                    </p:anim>
                                    <p:animEffect transition="out" filter="fade">
                                      <p:cBhvr>
                                        <p:cTn id="114" dur="500"/>
                                        <p:tgtEl>
                                          <p:spTgt spid="11277"/>
                                        </p:tgtEl>
                                      </p:cBhvr>
                                    </p:animEffect>
                                    <p:set>
                                      <p:cBhvr>
                                        <p:cTn id="115" dur="1" fill="hold">
                                          <p:stCondLst>
                                            <p:cond delay="499"/>
                                          </p:stCondLst>
                                        </p:cTn>
                                        <p:tgtEl>
                                          <p:spTgt spid="11277"/>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8" presetClass="entr" presetSubtype="12" fill="hold" grpId="0" nodeType="clickEffect">
                                  <p:stCondLst>
                                    <p:cond delay="0"/>
                                  </p:stCondLst>
                                  <p:childTnLst>
                                    <p:set>
                                      <p:cBhvr>
                                        <p:cTn id="119" dur="1" fill="hold">
                                          <p:stCondLst>
                                            <p:cond delay="0"/>
                                          </p:stCondLst>
                                        </p:cTn>
                                        <p:tgtEl>
                                          <p:spTgt spid="11278"/>
                                        </p:tgtEl>
                                        <p:attrNameLst>
                                          <p:attrName>style.visibility</p:attrName>
                                        </p:attrNameLst>
                                      </p:cBhvr>
                                      <p:to>
                                        <p:strVal val="visible"/>
                                      </p:to>
                                    </p:set>
                                    <p:animEffect transition="in" filter="strips(downLeft)">
                                      <p:cBhvr>
                                        <p:cTn id="120" dur="500"/>
                                        <p:tgtEl>
                                          <p:spTgt spid="1127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8" presetClass="entr" presetSubtype="6" fill="hold" grpId="0" nodeType="clickEffect">
                                  <p:stCondLst>
                                    <p:cond delay="0"/>
                                  </p:stCondLst>
                                  <p:childTnLst>
                                    <p:set>
                                      <p:cBhvr>
                                        <p:cTn id="124" dur="1" fill="hold">
                                          <p:stCondLst>
                                            <p:cond delay="0"/>
                                          </p:stCondLst>
                                        </p:cTn>
                                        <p:tgtEl>
                                          <p:spTgt spid="11284"/>
                                        </p:tgtEl>
                                        <p:attrNameLst>
                                          <p:attrName>style.visibility</p:attrName>
                                        </p:attrNameLst>
                                      </p:cBhvr>
                                      <p:to>
                                        <p:strVal val="visible"/>
                                      </p:to>
                                    </p:set>
                                    <p:animEffect transition="in" filter="strips(downRight)">
                                      <p:cBhvr>
                                        <p:cTn id="125" dur="500"/>
                                        <p:tgtEl>
                                          <p:spTgt spid="11284"/>
                                        </p:tgtEl>
                                      </p:cBhvr>
                                    </p:animEffect>
                                  </p:childTnLst>
                                </p:cTn>
                              </p:par>
                              <p:par>
                                <p:cTn id="126" presetID="53" presetClass="exit" presetSubtype="0" fill="hold" grpId="1" nodeType="withEffect">
                                  <p:stCondLst>
                                    <p:cond delay="0"/>
                                  </p:stCondLst>
                                  <p:childTnLst>
                                    <p:anim calcmode="lin" valueType="num">
                                      <p:cBhvr>
                                        <p:cTn id="127" dur="500"/>
                                        <p:tgtEl>
                                          <p:spTgt spid="11287"/>
                                        </p:tgtEl>
                                        <p:attrNameLst>
                                          <p:attrName>ppt_w</p:attrName>
                                        </p:attrNameLst>
                                      </p:cBhvr>
                                      <p:tavLst>
                                        <p:tav tm="0">
                                          <p:val>
                                            <p:strVal val="ppt_w"/>
                                          </p:val>
                                        </p:tav>
                                        <p:tav tm="100000">
                                          <p:val>
                                            <p:fltVal val="0"/>
                                          </p:val>
                                        </p:tav>
                                      </p:tavLst>
                                    </p:anim>
                                    <p:anim calcmode="lin" valueType="num">
                                      <p:cBhvr>
                                        <p:cTn id="128" dur="500"/>
                                        <p:tgtEl>
                                          <p:spTgt spid="11287"/>
                                        </p:tgtEl>
                                        <p:attrNameLst>
                                          <p:attrName>ppt_h</p:attrName>
                                        </p:attrNameLst>
                                      </p:cBhvr>
                                      <p:tavLst>
                                        <p:tav tm="0">
                                          <p:val>
                                            <p:strVal val="ppt_h"/>
                                          </p:val>
                                        </p:tav>
                                        <p:tav tm="100000">
                                          <p:val>
                                            <p:fltVal val="0"/>
                                          </p:val>
                                        </p:tav>
                                      </p:tavLst>
                                    </p:anim>
                                    <p:animEffect transition="out" filter="fade">
                                      <p:cBhvr>
                                        <p:cTn id="129" dur="500"/>
                                        <p:tgtEl>
                                          <p:spTgt spid="11287"/>
                                        </p:tgtEl>
                                      </p:cBhvr>
                                    </p:animEffect>
                                    <p:set>
                                      <p:cBhvr>
                                        <p:cTn id="130" dur="1" fill="hold">
                                          <p:stCondLst>
                                            <p:cond delay="499"/>
                                          </p:stCondLst>
                                        </p:cTn>
                                        <p:tgtEl>
                                          <p:spTgt spid="11287"/>
                                        </p:tgtEl>
                                        <p:attrNameLst>
                                          <p:attrName>style.visibility</p:attrName>
                                        </p:attrNameLst>
                                      </p:cBhvr>
                                      <p:to>
                                        <p:strVal val="hidden"/>
                                      </p:to>
                                    </p:set>
                                  </p:childTnLst>
                                </p:cTn>
                              </p:par>
                              <p:par>
                                <p:cTn id="131" presetID="53" presetClass="exit" presetSubtype="0" fill="hold" grpId="1" nodeType="withEffect">
                                  <p:stCondLst>
                                    <p:cond delay="0"/>
                                  </p:stCondLst>
                                  <p:childTnLst>
                                    <p:anim calcmode="lin" valueType="num">
                                      <p:cBhvr>
                                        <p:cTn id="132" dur="500"/>
                                        <p:tgtEl>
                                          <p:spTgt spid="11278"/>
                                        </p:tgtEl>
                                        <p:attrNameLst>
                                          <p:attrName>ppt_w</p:attrName>
                                        </p:attrNameLst>
                                      </p:cBhvr>
                                      <p:tavLst>
                                        <p:tav tm="0">
                                          <p:val>
                                            <p:strVal val="ppt_w"/>
                                          </p:val>
                                        </p:tav>
                                        <p:tav tm="100000">
                                          <p:val>
                                            <p:fltVal val="0"/>
                                          </p:val>
                                        </p:tav>
                                      </p:tavLst>
                                    </p:anim>
                                    <p:anim calcmode="lin" valueType="num">
                                      <p:cBhvr>
                                        <p:cTn id="133" dur="500"/>
                                        <p:tgtEl>
                                          <p:spTgt spid="11278"/>
                                        </p:tgtEl>
                                        <p:attrNameLst>
                                          <p:attrName>ppt_h</p:attrName>
                                        </p:attrNameLst>
                                      </p:cBhvr>
                                      <p:tavLst>
                                        <p:tav tm="0">
                                          <p:val>
                                            <p:strVal val="ppt_h"/>
                                          </p:val>
                                        </p:tav>
                                        <p:tav tm="100000">
                                          <p:val>
                                            <p:fltVal val="0"/>
                                          </p:val>
                                        </p:tav>
                                      </p:tavLst>
                                    </p:anim>
                                    <p:animEffect transition="out" filter="fade">
                                      <p:cBhvr>
                                        <p:cTn id="134" dur="500"/>
                                        <p:tgtEl>
                                          <p:spTgt spid="11278"/>
                                        </p:tgtEl>
                                      </p:cBhvr>
                                    </p:animEffect>
                                    <p:set>
                                      <p:cBhvr>
                                        <p:cTn id="135" dur="1" fill="hold">
                                          <p:stCondLst>
                                            <p:cond delay="499"/>
                                          </p:stCondLst>
                                        </p:cTn>
                                        <p:tgtEl>
                                          <p:spTgt spid="11278"/>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8" presetClass="entr" presetSubtype="12" fill="hold" grpId="0" nodeType="clickEffect">
                                  <p:stCondLst>
                                    <p:cond delay="0"/>
                                  </p:stCondLst>
                                  <p:childTnLst>
                                    <p:set>
                                      <p:cBhvr>
                                        <p:cTn id="139" dur="1" fill="hold">
                                          <p:stCondLst>
                                            <p:cond delay="0"/>
                                          </p:stCondLst>
                                        </p:cTn>
                                        <p:tgtEl>
                                          <p:spTgt spid="11279"/>
                                        </p:tgtEl>
                                        <p:attrNameLst>
                                          <p:attrName>style.visibility</p:attrName>
                                        </p:attrNameLst>
                                      </p:cBhvr>
                                      <p:to>
                                        <p:strVal val="visible"/>
                                      </p:to>
                                    </p:set>
                                    <p:animEffect transition="in" filter="strips(downLeft)">
                                      <p:cBhvr>
                                        <p:cTn id="140"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build="allAtOnce"/>
      <p:bldP spid="11275" grpId="0"/>
      <p:bldP spid="11277" grpId="0" animBg="1"/>
      <p:bldP spid="11278" grpId="0" animBg="1"/>
      <p:bldP spid="11278" grpId="1" animBg="1"/>
      <p:bldP spid="11279" grpId="0" animBg="1"/>
      <p:bldP spid="11281" grpId="0" animBg="1"/>
      <p:bldP spid="11283" grpId="0" animBg="1"/>
      <p:bldP spid="11283" grpId="1" animBg="1"/>
      <p:bldP spid="11284" grpId="0" animBg="1"/>
      <p:bldP spid="11285" grpId="0" animBg="1"/>
      <p:bldP spid="11285" grpId="1" animBg="1"/>
      <p:bldP spid="11286" grpId="0" animBg="1"/>
      <p:bldP spid="11287" grpId="0" animBg="1"/>
      <p:bldP spid="1128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8" name="unit 4 b2.MP3">
            <a:hlinkClick r:id="" action="ppaction://media"/>
            <a:extLst>
              <a:ext uri="{FF2B5EF4-FFF2-40B4-BE49-F238E27FC236}">
                <a16:creationId xmlns:a16="http://schemas.microsoft.com/office/drawing/2014/main" xmlns="" id="{9514F66F-82F5-41CA-84C1-72AF1CE7C3EC}"/>
              </a:ext>
            </a:extLst>
          </p:cNvPr>
          <p:cNvPicPr>
            <a:picLocks noChangeAspect="1" noChangeArrowheads="1"/>
          </p:cNvPicPr>
          <p:nvPr>
            <a:audioFile r:link="rId1"/>
            <p:extLst>
              <p:ext uri="{DAA4B4D4-6D71-4841-9C94-3DE7FCFB9230}">
                <p14:media xmlns:p14="http://schemas.microsoft.com/office/powerpoint/2010/main" xmlns="" r:link="rId3"/>
              </p:ext>
            </p:extLst>
          </p:nvPr>
        </p:nvPicPr>
        <p:blipFill>
          <a:blip r:embed="rId4">
            <a:extLst>
              <a:ext uri="{28A0092B-C50C-407E-A947-70E740481C1C}">
                <a14:useLocalDpi xmlns:a14="http://schemas.microsoft.com/office/drawing/2010/main" xmlns="" val="0"/>
              </a:ext>
            </a:extLst>
          </a:blip>
          <a:srcRect/>
          <a:stretch>
            <a:fillRect/>
          </a:stretch>
        </p:blipFill>
        <p:spPr bwMode="auto">
          <a:xfrm>
            <a:off x="7391400" y="6096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68AA6732-8397-4D08-A248-D09A0F161030}"/>
              </a:ext>
            </a:extLst>
          </p:cNvPr>
          <p:cNvSpPr txBox="1">
            <a:spLocks noChangeArrowheads="1"/>
          </p:cNvSpPr>
          <p:nvPr/>
        </p:nvSpPr>
        <p:spPr bwMode="auto">
          <a:xfrm flipH="1">
            <a:off x="3467100" y="1"/>
            <a:ext cx="69723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dirty="0">
                <a:latin typeface="Times New Roman" panose="02020603050405020304" pitchFamily="18" charset="0"/>
                <a:cs typeface="Times New Roman" panose="02020603050405020304" pitchFamily="18" charset="0"/>
              </a:rPr>
              <a:t>A2. Listen and Read </a:t>
            </a:r>
            <a:endParaRPr lang="vi-VN" altLang="vi-VN" sz="40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DEE063B4-5FC9-415D-A0F1-4E9876B3D36F}"/>
              </a:ext>
            </a:extLst>
          </p:cNvPr>
          <p:cNvSpPr/>
          <p:nvPr/>
        </p:nvSpPr>
        <p:spPr>
          <a:xfrm>
            <a:off x="1549400" y="708025"/>
            <a:ext cx="9144000" cy="6096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3600" b="1" dirty="0"/>
              <a:t>Nga:</a:t>
            </a:r>
            <a:r>
              <a:rPr lang="en-US" sz="3600" dirty="0"/>
              <a:t> Good morning.</a:t>
            </a:r>
          </a:p>
          <a:p>
            <a:pPr>
              <a:defRPr/>
            </a:pPr>
            <a:r>
              <a:rPr lang="en-US" sz="3600" b="1" dirty="0"/>
              <a:t>Librarian:</a:t>
            </a:r>
            <a:r>
              <a:rPr lang="en-US" sz="3600" dirty="0"/>
              <a:t> Good morning. Can I help you?</a:t>
            </a:r>
          </a:p>
          <a:p>
            <a:pPr>
              <a:defRPr/>
            </a:pPr>
            <a:r>
              <a:rPr lang="en-US" sz="3600" b="1" dirty="0"/>
              <a:t>Nga:</a:t>
            </a:r>
            <a:r>
              <a:rPr lang="en-US" sz="3600" dirty="0"/>
              <a:t> Yes. </a:t>
            </a:r>
            <a:r>
              <a:rPr lang="en-US" sz="3600" i="1" dirty="0"/>
              <a:t>Where can I find </a:t>
            </a:r>
            <a:r>
              <a:rPr lang="en-US" sz="3600" dirty="0"/>
              <a:t>the math books, please?</a:t>
            </a:r>
          </a:p>
          <a:p>
            <a:pPr>
              <a:defRPr/>
            </a:pPr>
            <a:r>
              <a:rPr lang="en-US" sz="3600" b="1" dirty="0"/>
              <a:t>Librarian:</a:t>
            </a:r>
            <a:r>
              <a:rPr lang="en-US" sz="3600" dirty="0"/>
              <a:t> They’re on the shelves on the left.</a:t>
            </a:r>
          </a:p>
          <a:p>
            <a:pPr>
              <a:defRPr/>
            </a:pPr>
            <a:r>
              <a:rPr lang="en-US" sz="3600" b="1" dirty="0"/>
              <a:t>Nga:</a:t>
            </a:r>
            <a:r>
              <a:rPr lang="en-US" sz="3600" dirty="0"/>
              <a:t> </a:t>
            </a:r>
            <a:r>
              <a:rPr lang="en-US" sz="3600" i="1" dirty="0"/>
              <a:t>Do you have </a:t>
            </a:r>
            <a:r>
              <a:rPr lang="en-US" sz="3600" dirty="0"/>
              <a:t>magazines and newspapers here?</a:t>
            </a:r>
          </a:p>
          <a:p>
            <a:pPr>
              <a:defRPr/>
            </a:pPr>
            <a:r>
              <a:rPr lang="en-US" sz="3600" b="1" dirty="0"/>
              <a:t>Librarian:</a:t>
            </a:r>
            <a:r>
              <a:rPr lang="en-US" sz="3600" dirty="0"/>
              <a:t> Yes. They’re on the racks in the middle.</a:t>
            </a:r>
          </a:p>
          <a:p>
            <a:pPr>
              <a:defRPr/>
            </a:pPr>
            <a:r>
              <a:rPr lang="en-US" sz="3600" b="1" dirty="0"/>
              <a:t>Nga:</a:t>
            </a:r>
            <a:r>
              <a:rPr lang="en-US" sz="3600" dirty="0"/>
              <a:t> Thank you very much.</a:t>
            </a:r>
          </a:p>
          <a:p>
            <a:pPr>
              <a:defRPr/>
            </a:pPr>
            <a:r>
              <a:rPr lang="en-US" sz="3600" b="1" dirty="0"/>
              <a:t>Librarian:</a:t>
            </a:r>
            <a:r>
              <a:rPr lang="en-US" sz="3600" dirty="0"/>
              <a:t> You’re welcome.</a:t>
            </a:r>
            <a:endParaRPr lang="vi-VN" sz="36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986" fill="hold"/>
                                        <p:tgtEl>
                                          <p:spTgt spid="169985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1699858"/>
                </p:tgtEl>
              </p:cMediaNode>
            </p:audi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36125-D408-488C-9780-90DE96509471}"/>
              </a:ext>
            </a:extLst>
          </p:cNvPr>
          <p:cNvSpPr>
            <a:spLocks noGrp="1" noChangeArrowheads="1"/>
          </p:cNvSpPr>
          <p:nvPr>
            <p:ph type="title"/>
          </p:nvPr>
        </p:nvSpPr>
        <p:spPr>
          <a:xfrm>
            <a:off x="1371600" y="304800"/>
            <a:ext cx="10134600" cy="5410200"/>
          </a:xfrm>
        </p:spPr>
        <p:txBody>
          <a:bodyPr/>
          <a:lstStyle/>
          <a:p>
            <a:r>
              <a:rPr lang="en-US" altLang="vi-VN" sz="4000" b="1" i="1" u="sng">
                <a:solidFill>
                  <a:srgbClr val="FF0000"/>
                </a:solidFill>
                <a:latin typeface="Times New Roman" panose="02020603050405020304" pitchFamily="18" charset="0"/>
                <a:cs typeface="Times New Roman" panose="02020603050405020304" pitchFamily="18" charset="0"/>
              </a:rPr>
              <a:t>Now ask and answer the questions:</a:t>
            </a:r>
            <a:r>
              <a:rPr lang="en-US" altLang="vi-VN" sz="4000"/>
              <a:t/>
            </a:r>
            <a:br>
              <a:rPr lang="en-US" altLang="vi-VN" sz="4000"/>
            </a:br>
            <a:r>
              <a:rPr lang="en-US" altLang="vi-VN" sz="4000" b="1">
                <a:latin typeface="Times New Roman" panose="02020603050405020304" pitchFamily="18" charset="0"/>
                <a:cs typeface="Times New Roman" panose="02020603050405020304" pitchFamily="18" charset="0"/>
              </a:rPr>
              <a:t>1. Where are the magazines and newspapers?</a:t>
            </a:r>
            <a:r>
              <a:rPr lang="en-US" altLang="vi-VN" sz="4000">
                <a:latin typeface="Times New Roman" panose="02020603050405020304" pitchFamily="18" charset="0"/>
                <a:cs typeface="Times New Roman" panose="02020603050405020304" pitchFamily="18" charset="0"/>
              </a:rPr>
              <a:t/>
            </a:r>
            <a:br>
              <a:rPr lang="en-US" altLang="vi-VN" sz="4000">
                <a:latin typeface="Times New Roman" panose="02020603050405020304" pitchFamily="18" charset="0"/>
                <a:cs typeface="Times New Roman" panose="02020603050405020304" pitchFamily="18" charset="0"/>
              </a:rPr>
            </a:br>
            <a:r>
              <a:rPr lang="en-US" altLang="vi-VN" sz="4000">
                <a:latin typeface="Times New Roman" panose="02020603050405020304" pitchFamily="18" charset="0"/>
                <a:cs typeface="Times New Roman" panose="02020603050405020304" pitchFamily="18" charset="0"/>
                <a:sym typeface="Wingdings" panose="05000000000000000000" pitchFamily="2" charset="2"/>
              </a:rPr>
              <a:t></a:t>
            </a:r>
            <a:r>
              <a:rPr lang="en-US" altLang="vi-VN" sz="4000">
                <a:latin typeface="Times New Roman" panose="02020603050405020304" pitchFamily="18" charset="0"/>
                <a:cs typeface="Times New Roman" panose="02020603050405020304" pitchFamily="18" charset="0"/>
              </a:rPr>
              <a:t> They’re on the racks in the middle.</a:t>
            </a:r>
            <a:br>
              <a:rPr lang="en-US" altLang="vi-VN" sz="4000">
                <a:latin typeface="Times New Roman" panose="02020603050405020304" pitchFamily="18" charset="0"/>
                <a:cs typeface="Times New Roman" panose="02020603050405020304" pitchFamily="18" charset="0"/>
              </a:rPr>
            </a:br>
            <a:r>
              <a:rPr lang="en-US" altLang="vi-VN" sz="4000" b="1">
                <a:latin typeface="Times New Roman" panose="02020603050405020304" pitchFamily="18" charset="0"/>
                <a:cs typeface="Times New Roman" panose="02020603050405020304" pitchFamily="18" charset="0"/>
              </a:rPr>
              <a:t>2. Where are the math books?</a:t>
            </a:r>
            <a:r>
              <a:rPr lang="en-US" altLang="vi-VN" sz="4000">
                <a:latin typeface="Times New Roman" panose="02020603050405020304" pitchFamily="18" charset="0"/>
                <a:cs typeface="Times New Roman" panose="02020603050405020304" pitchFamily="18" charset="0"/>
              </a:rPr>
              <a:t/>
            </a:r>
            <a:br>
              <a:rPr lang="en-US" altLang="vi-VN" sz="4000">
                <a:latin typeface="Times New Roman" panose="02020603050405020304" pitchFamily="18" charset="0"/>
                <a:cs typeface="Times New Roman" panose="02020603050405020304" pitchFamily="18" charset="0"/>
              </a:rPr>
            </a:br>
            <a:r>
              <a:rPr lang="en-US" altLang="vi-VN" sz="4000">
                <a:latin typeface="Times New Roman" panose="02020603050405020304" pitchFamily="18" charset="0"/>
                <a:cs typeface="Times New Roman" panose="02020603050405020304" pitchFamily="18" charset="0"/>
                <a:sym typeface="Wingdings" panose="05000000000000000000" pitchFamily="2" charset="2"/>
              </a:rPr>
              <a:t> They’re on the shelves on the left.</a:t>
            </a:r>
            <a:r>
              <a:rPr lang="en-US" altLang="vi-VN" sz="4000">
                <a:latin typeface="Times New Roman" panose="02020603050405020304" pitchFamily="18" charset="0"/>
                <a:cs typeface="Times New Roman" panose="02020603050405020304" pitchFamily="18" charset="0"/>
              </a:rPr>
              <a:t/>
            </a:r>
            <a:br>
              <a:rPr lang="en-US" altLang="vi-VN" sz="4000">
                <a:latin typeface="Times New Roman" panose="02020603050405020304" pitchFamily="18" charset="0"/>
                <a:cs typeface="Times New Roman" panose="02020603050405020304" pitchFamily="18" charset="0"/>
              </a:rPr>
            </a:br>
            <a:r>
              <a:rPr lang="en-US" altLang="vi-VN" sz="4000" b="1">
                <a:latin typeface="Times New Roman" panose="02020603050405020304" pitchFamily="18" charset="0"/>
                <a:cs typeface="Times New Roman" panose="02020603050405020304" pitchFamily="18" charset="0"/>
              </a:rPr>
              <a:t>3. What books are on the left?</a:t>
            </a:r>
            <a:r>
              <a:rPr lang="en-US" altLang="vi-VN" sz="4000">
                <a:latin typeface="Times New Roman" panose="02020603050405020304" pitchFamily="18" charset="0"/>
                <a:cs typeface="Times New Roman" panose="02020603050405020304" pitchFamily="18" charset="0"/>
              </a:rPr>
              <a:t/>
            </a:r>
            <a:br>
              <a:rPr lang="en-US" altLang="vi-VN" sz="4000">
                <a:latin typeface="Times New Roman" panose="02020603050405020304" pitchFamily="18" charset="0"/>
                <a:cs typeface="Times New Roman" panose="02020603050405020304" pitchFamily="18" charset="0"/>
              </a:rPr>
            </a:br>
            <a:r>
              <a:rPr lang="en-US" altLang="vi-VN" sz="4000">
                <a:latin typeface="Times New Roman" panose="02020603050405020304" pitchFamily="18" charset="0"/>
                <a:cs typeface="Times New Roman" panose="02020603050405020304" pitchFamily="18" charset="0"/>
                <a:sym typeface="Wingdings" panose="05000000000000000000" pitchFamily="2" charset="2"/>
              </a:rPr>
              <a:t> The math books are on the left.</a:t>
            </a:r>
            <a:endParaRPr lang="vi-VN" altLang="vi-VN" sz="400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0F0EE0F-F150-496A-B1F3-DB5B15C0DED4}"/>
              </a:ext>
            </a:extLst>
          </p:cNvPr>
          <p:cNvSpPr/>
          <p:nvPr/>
        </p:nvSpPr>
        <p:spPr>
          <a:xfrm>
            <a:off x="2057400" y="2209800"/>
            <a:ext cx="7239000" cy="533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vi-VN"/>
          </a:p>
        </p:txBody>
      </p:sp>
      <p:sp>
        <p:nvSpPr>
          <p:cNvPr id="6" name="Rectangle: Rounded Corners 5">
            <a:extLst>
              <a:ext uri="{FF2B5EF4-FFF2-40B4-BE49-F238E27FC236}">
                <a16:creationId xmlns:a16="http://schemas.microsoft.com/office/drawing/2014/main" xmlns="" id="{36F4AF72-E0E5-4306-BB4F-2C5D5537CB27}"/>
              </a:ext>
            </a:extLst>
          </p:cNvPr>
          <p:cNvSpPr/>
          <p:nvPr/>
        </p:nvSpPr>
        <p:spPr>
          <a:xfrm>
            <a:off x="1905000" y="3276600"/>
            <a:ext cx="7239000" cy="533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vi-VN"/>
          </a:p>
        </p:txBody>
      </p:sp>
      <p:sp>
        <p:nvSpPr>
          <p:cNvPr id="7" name="Rectangle: Rounded Corners 6">
            <a:extLst>
              <a:ext uri="{FF2B5EF4-FFF2-40B4-BE49-F238E27FC236}">
                <a16:creationId xmlns:a16="http://schemas.microsoft.com/office/drawing/2014/main" xmlns="" id="{795019BE-FDD8-4BE8-83EF-37F073281936}"/>
              </a:ext>
            </a:extLst>
          </p:cNvPr>
          <p:cNvSpPr/>
          <p:nvPr/>
        </p:nvSpPr>
        <p:spPr>
          <a:xfrm>
            <a:off x="1928813" y="4381500"/>
            <a:ext cx="7239000" cy="533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xit" presetSubtype="0" fill="hold" grpId="1" nodeType="clickEffect">
                                  <p:stCondLst>
                                    <p:cond delay="0"/>
                                  </p:stCondLst>
                                  <p:childTnLst>
                                    <p:anim calcmode="lin" valueType="num">
                                      <p:cBhvr>
                                        <p:cTn id="24" dur="1000"/>
                                        <p:tgtEl>
                                          <p:spTgt spid="5"/>
                                        </p:tgtEl>
                                        <p:attrNameLst>
                                          <p:attrName>ppt_w</p:attrName>
                                        </p:attrNameLst>
                                      </p:cBhvr>
                                      <p:tavLst>
                                        <p:tav tm="0">
                                          <p:val>
                                            <p:strVal val="ppt_w"/>
                                          </p:val>
                                        </p:tav>
                                        <p:tav tm="100000">
                                          <p:val>
                                            <p:strVal val="ppt_w*0.70"/>
                                          </p:val>
                                        </p:tav>
                                      </p:tavLst>
                                    </p:anim>
                                    <p:anim calcmode="lin" valueType="num">
                                      <p:cBhvr>
                                        <p:cTn id="25" dur="1000"/>
                                        <p:tgtEl>
                                          <p:spTgt spid="5"/>
                                        </p:tgtEl>
                                        <p:attrNameLst>
                                          <p:attrName>ppt_h</p:attrName>
                                        </p:attrNameLst>
                                      </p:cBhvr>
                                      <p:tavLst>
                                        <p:tav tm="0">
                                          <p:val>
                                            <p:strVal val="ppt_h"/>
                                          </p:val>
                                        </p:tav>
                                        <p:tav tm="100000">
                                          <p:val>
                                            <p:strVal val="ppt_h"/>
                                          </p:val>
                                        </p:tav>
                                      </p:tavLst>
                                    </p:anim>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grpId="1" nodeType="clickEffect">
                                  <p:stCondLst>
                                    <p:cond delay="0"/>
                                  </p:stCondLst>
                                  <p:childTnLst>
                                    <p:anim calcmode="lin" valueType="num">
                                      <p:cBhvr additive="base">
                                        <p:cTn id="36" dur="500"/>
                                        <p:tgtEl>
                                          <p:spTgt spid="7"/>
                                        </p:tgtEl>
                                        <p:attrNameLst>
                                          <p:attrName>ppt_y</p:attrName>
                                        </p:attrNameLst>
                                      </p:cBhvr>
                                      <p:tavLst>
                                        <p:tav tm="0">
                                          <p:val>
                                            <p:strVal val="#ppt_y"/>
                                          </p:val>
                                        </p:tav>
                                        <p:tav tm="100000">
                                          <p:val>
                                            <p:strVal val="#ppt_y+#ppt_h*1.125000"/>
                                          </p:val>
                                        </p:tav>
                                      </p:tavLst>
                                    </p:anim>
                                    <p:animEffect transition="out" filter="wipe(dow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8305" name="Picture 17" descr="The White House. Washington, D.C., USA. - Photo ID #11387">
            <a:extLst>
              <a:ext uri="{FF2B5EF4-FFF2-40B4-BE49-F238E27FC236}">
                <a16:creationId xmlns:a16="http://schemas.microsoft.com/office/drawing/2014/main" xmlns="" id="{A5A57ACB-FD41-4728-A443-139EE8F0BE7C}"/>
              </a:ext>
            </a:extLst>
          </p:cNvPr>
          <p:cNvPicPr>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1981200" y="31751"/>
            <a:ext cx="8305800" cy="691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8303" name="AutoShape 15">
            <a:hlinkClick r:id="" action="ppaction://noaction" highlightClick="1"/>
            <a:extLst>
              <a:ext uri="{FF2B5EF4-FFF2-40B4-BE49-F238E27FC236}">
                <a16:creationId xmlns:a16="http://schemas.microsoft.com/office/drawing/2014/main" xmlns="" id="{72959A3D-F047-48BB-BFD5-D3CA400ED672}"/>
              </a:ext>
            </a:extLst>
          </p:cNvPr>
          <p:cNvSpPr>
            <a:spLocks noChangeArrowheads="1"/>
          </p:cNvSpPr>
          <p:nvPr/>
        </p:nvSpPr>
        <p:spPr bwMode="auto">
          <a:xfrm>
            <a:off x="1676400" y="6324600"/>
            <a:ext cx="8382000" cy="533400"/>
          </a:xfrm>
          <a:prstGeom prst="actionButtonBlank">
            <a:avLst/>
          </a:prstGeom>
          <a:solidFill>
            <a:srgbClr val="FFFF99"/>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endParaRPr lang="en-US" altLang="en-US" sz="2000" b="1" u="none">
              <a:solidFill>
                <a:srgbClr val="0066FF"/>
              </a:solidFill>
            </a:endParaRPr>
          </a:p>
          <a:p>
            <a:pPr algn="ctr" eaLnBrk="1" hangingPunct="1"/>
            <a:r>
              <a:rPr lang="en-US" altLang="en-US" sz="2000" b="1" u="none">
                <a:solidFill>
                  <a:srgbClr val="0066FF"/>
                </a:solidFill>
              </a:rPr>
              <a:t>The White House. Washington, D.C., USA</a:t>
            </a:r>
            <a:endParaRPr lang="en-US" altLang="en-US" sz="2000" u="none">
              <a:solidFill>
                <a:srgbClr val="0066FF"/>
              </a:solidFill>
            </a:endParaRPr>
          </a:p>
          <a:p>
            <a:pPr algn="ctr" eaLnBrk="1" hangingPunct="1"/>
            <a:endParaRPr lang="en-US" altLang="en-US" sz="2000" b="1" u="none">
              <a:solidFill>
                <a:srgbClr val="0066FF"/>
              </a:solidFill>
            </a:endParaRPr>
          </a:p>
        </p:txBody>
      </p:sp>
      <p:pic>
        <p:nvPicPr>
          <p:cNvPr id="6148" name="Picture 19" descr="previous image">
            <a:hlinkClick r:id="rId5"/>
            <a:extLst>
              <a:ext uri="{FF2B5EF4-FFF2-40B4-BE49-F238E27FC236}">
                <a16:creationId xmlns:a16="http://schemas.microsoft.com/office/drawing/2014/main" xmlns="" id="{4EE0633C-1F3A-4C4F-B9F7-D557F9892C44}"/>
              </a:ext>
            </a:extLst>
          </p:cNvPr>
          <p:cNvPicPr>
            <a:picLocks noChangeAspect="1" noChangeArrowheads="1"/>
          </p:cNvPicPr>
          <p:nvPr/>
        </p:nvPicPr>
        <p:blipFill>
          <a:blip r:embed="rId6" r:link="rId7">
            <a:extLst>
              <a:ext uri="{28A0092B-C50C-407E-A947-70E740481C1C}">
                <a14:useLocalDpi xmlns:a14="http://schemas.microsoft.com/office/drawing/2010/main" xmlns="" val="0"/>
              </a:ext>
            </a:extLst>
          </a:blip>
          <a:srcRect/>
          <a:stretch>
            <a:fillRect/>
          </a:stretch>
        </p:blipFill>
        <p:spPr bwMode="auto">
          <a:xfrm>
            <a:off x="1524000" y="2252664"/>
            <a:ext cx="171450"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18" descr="next image">
            <a:hlinkClick r:id="rId8"/>
            <a:extLst>
              <a:ext uri="{FF2B5EF4-FFF2-40B4-BE49-F238E27FC236}">
                <a16:creationId xmlns:a16="http://schemas.microsoft.com/office/drawing/2014/main" xmlns="" id="{ECAE47B2-5B21-4440-AE03-7C62B66C72C3}"/>
              </a:ext>
            </a:extLst>
          </p:cNvPr>
          <p:cNvPicPr>
            <a:picLocks noChangeAspect="1" noChangeArrowheads="1"/>
          </p:cNvPicPr>
          <p:nvPr/>
        </p:nvPicPr>
        <p:blipFill>
          <a:blip r:embed="rId9" r:link="rId10">
            <a:extLst>
              <a:ext uri="{28A0092B-C50C-407E-A947-70E740481C1C}">
                <a14:useLocalDpi xmlns:a14="http://schemas.microsoft.com/office/drawing/2010/main" xmlns="" val="0"/>
              </a:ext>
            </a:extLst>
          </a:blip>
          <a:srcRect/>
          <a:stretch>
            <a:fillRect/>
          </a:stretch>
        </p:blipFill>
        <p:spPr bwMode="auto">
          <a:xfrm>
            <a:off x="1524000" y="2252664"/>
            <a:ext cx="171450"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Rectangle 20">
            <a:extLst>
              <a:ext uri="{FF2B5EF4-FFF2-40B4-BE49-F238E27FC236}">
                <a16:creationId xmlns:a16="http://schemas.microsoft.com/office/drawing/2014/main" xmlns="" id="{AD384B7C-0BCA-4973-AA2D-72E782255B57}"/>
              </a:ext>
            </a:extLst>
          </p:cNvPr>
          <p:cNvSpPr>
            <a:spLocks noChangeArrowheads="1"/>
          </p:cNvSpPr>
          <p:nvPr/>
        </p:nvSpPr>
        <p:spPr bwMode="auto">
          <a:xfrm>
            <a:off x="1524001" y="206799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n-US" altLang="en-US"/>
          </a:p>
        </p:txBody>
      </p:sp>
      <p:sp>
        <p:nvSpPr>
          <p:cNvPr id="6151" name="Rectangle 23">
            <a:extLst>
              <a:ext uri="{FF2B5EF4-FFF2-40B4-BE49-F238E27FC236}">
                <a16:creationId xmlns:a16="http://schemas.microsoft.com/office/drawing/2014/main" xmlns="" id="{2F4E1C11-F765-462B-9435-355BC9C6E553}"/>
              </a:ext>
            </a:extLst>
          </p:cNvPr>
          <p:cNvSpPr>
            <a:spLocks noChangeArrowheads="1"/>
          </p:cNvSpPr>
          <p:nvPr/>
        </p:nvSpPr>
        <p:spPr bwMode="auto">
          <a:xfrm>
            <a:off x="1524001" y="206799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n-US" altLang="en-US"/>
          </a:p>
        </p:txBody>
      </p:sp>
      <p:sp>
        <p:nvSpPr>
          <p:cNvPr id="6152" name="Rectangle 36">
            <a:extLst>
              <a:ext uri="{FF2B5EF4-FFF2-40B4-BE49-F238E27FC236}">
                <a16:creationId xmlns:a16="http://schemas.microsoft.com/office/drawing/2014/main" xmlns="" id="{D071CB73-5AC5-4A2F-A545-63B99C207EF5}"/>
              </a:ext>
            </a:extLst>
          </p:cNvPr>
          <p:cNvSpPr>
            <a:spLocks noChangeArrowheads="1"/>
          </p:cNvSpPr>
          <p:nvPr/>
        </p:nvSpPr>
        <p:spPr bwMode="auto">
          <a:xfrm>
            <a:off x="1524001" y="2706172"/>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n-US" altLang="en-US"/>
          </a:p>
        </p:txBody>
      </p:sp>
      <p:graphicFrame>
        <p:nvGraphicFramePr>
          <p:cNvPr id="268335" name="Group 47">
            <a:extLst>
              <a:ext uri="{FF2B5EF4-FFF2-40B4-BE49-F238E27FC236}">
                <a16:creationId xmlns:a16="http://schemas.microsoft.com/office/drawing/2014/main" xmlns="" id="{FB7927AD-883E-403C-BA12-08DA3FE93A94}"/>
              </a:ext>
            </a:extLst>
          </p:cNvPr>
          <p:cNvGraphicFramePr>
            <a:graphicFrameLocks noGrp="1"/>
          </p:cNvGraphicFramePr>
          <p:nvPr/>
        </p:nvGraphicFramePr>
        <p:xfrm>
          <a:off x="6003925" y="2890838"/>
          <a:ext cx="207964" cy="517638"/>
        </p:xfrm>
        <a:graphic>
          <a:graphicData uri="http://schemas.openxmlformats.org/drawingml/2006/table">
            <a:tbl>
              <a:tblPr/>
              <a:tblGrid>
                <a:gridCol w="207964">
                  <a:extLst>
                    <a:ext uri="{9D8B030D-6E8A-4147-A177-3AD203B41FA5}">
                      <a16:colId xmlns:a16="http://schemas.microsoft.com/office/drawing/2014/main" xmlns="" val="20000"/>
                    </a:ext>
                  </a:extLst>
                </a:gridCol>
              </a:tblGrid>
              <a:tr h="517525">
                <a:tc>
                  <a:txBody>
                    <a:bodyPr/>
                    <a:lstStyle>
                      <a:lvl1pPr>
                        <a:spcBef>
                          <a:spcPct val="20000"/>
                        </a:spcBef>
                        <a:defRPr sz="2800">
                          <a:solidFill>
                            <a:srgbClr val="729A00"/>
                          </a:solidFill>
                          <a:latin typeface="Arial" panose="020B0604020202020204" pitchFamily="34" charset="0"/>
                        </a:defRPr>
                      </a:lvl1pPr>
                      <a:lvl2pPr>
                        <a:spcBef>
                          <a:spcPct val="20000"/>
                        </a:spcBef>
                        <a:defRPr sz="2400">
                          <a:solidFill>
                            <a:srgbClr val="729A00"/>
                          </a:solidFill>
                          <a:latin typeface="Arial" panose="020B0604020202020204" pitchFamily="34" charset="0"/>
                        </a:defRPr>
                      </a:lvl2pPr>
                      <a:lvl3pPr>
                        <a:spcBef>
                          <a:spcPct val="20000"/>
                        </a:spcBef>
                        <a:defRPr sz="2000">
                          <a:solidFill>
                            <a:srgbClr val="729A00"/>
                          </a:solidFill>
                          <a:latin typeface="Arial" panose="020B0604020202020204" pitchFamily="34" charset="0"/>
                        </a:defRPr>
                      </a:lvl3pPr>
                      <a:lvl4pPr>
                        <a:spcBef>
                          <a:spcPct val="20000"/>
                        </a:spcBef>
                        <a:defRPr>
                          <a:solidFill>
                            <a:srgbClr val="729A00"/>
                          </a:solidFill>
                          <a:latin typeface="Arial" panose="020B0604020202020204" pitchFamily="34" charset="0"/>
                        </a:defRPr>
                      </a:lvl4pPr>
                      <a:lvl5pPr>
                        <a:spcBef>
                          <a:spcPct val="20000"/>
                        </a:spcBef>
                        <a:defRPr>
                          <a:solidFill>
                            <a:srgbClr val="729A00"/>
                          </a:solidFill>
                          <a:latin typeface="Arial" panose="020B0604020202020204" pitchFamily="34" charset="0"/>
                        </a:defRPr>
                      </a:lvl5pPr>
                      <a:lvl6pPr fontAlgn="base">
                        <a:spcBef>
                          <a:spcPct val="20000"/>
                        </a:spcBef>
                        <a:spcAft>
                          <a:spcPct val="0"/>
                        </a:spcAft>
                        <a:defRPr>
                          <a:solidFill>
                            <a:srgbClr val="729A00"/>
                          </a:solidFill>
                          <a:latin typeface="Arial" panose="020B0604020202020204" pitchFamily="34" charset="0"/>
                        </a:defRPr>
                      </a:lvl6pPr>
                      <a:lvl7pPr fontAlgn="base">
                        <a:spcBef>
                          <a:spcPct val="20000"/>
                        </a:spcBef>
                        <a:spcAft>
                          <a:spcPct val="0"/>
                        </a:spcAft>
                        <a:defRPr>
                          <a:solidFill>
                            <a:srgbClr val="729A00"/>
                          </a:solidFill>
                          <a:latin typeface="Arial" panose="020B0604020202020204" pitchFamily="34" charset="0"/>
                        </a:defRPr>
                      </a:lvl7pPr>
                      <a:lvl8pPr fontAlgn="base">
                        <a:spcBef>
                          <a:spcPct val="20000"/>
                        </a:spcBef>
                        <a:spcAft>
                          <a:spcPct val="0"/>
                        </a:spcAft>
                        <a:defRPr>
                          <a:solidFill>
                            <a:srgbClr val="729A00"/>
                          </a:solidFill>
                          <a:latin typeface="Arial" panose="020B0604020202020204" pitchFamily="34" charset="0"/>
                        </a:defRPr>
                      </a:lvl8pPr>
                      <a:lvl9pPr fontAlgn="base">
                        <a:spcBef>
                          <a:spcPct val="20000"/>
                        </a:spcBef>
                        <a:spcAft>
                          <a:spcPct val="0"/>
                        </a:spcAft>
                        <a:defRPr>
                          <a:solidFill>
                            <a:srgbClr val="729A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729A00"/>
                        </a:solidFill>
                        <a:effectLst/>
                        <a:latin typeface="Arial" panose="020B0604020202020204" pitchFamily="34" charset="0"/>
                      </a:endParaRPr>
                    </a:p>
                  </a:txBody>
                  <a:tcPr marL="91282" marR="91282" marT="45459" marB="45459"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6155" name="Rectangle 48">
            <a:extLst>
              <a:ext uri="{FF2B5EF4-FFF2-40B4-BE49-F238E27FC236}">
                <a16:creationId xmlns:a16="http://schemas.microsoft.com/office/drawing/2014/main" xmlns="" id="{DE4867D2-03A3-4D01-B665-DCC12BE575ED}"/>
              </a:ext>
            </a:extLst>
          </p:cNvPr>
          <p:cNvSpPr>
            <a:spLocks noChangeArrowheads="1"/>
          </p:cNvSpPr>
          <p:nvPr/>
        </p:nvSpPr>
        <p:spPr bwMode="auto">
          <a:xfrm>
            <a:off x="1828801" y="30157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en-US" altLang="en-US"/>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68305"/>
                                        </p:tgtEl>
                                        <p:attrNameLst>
                                          <p:attrName>style.visibility</p:attrName>
                                        </p:attrNameLst>
                                      </p:cBhvr>
                                      <p:to>
                                        <p:strVal val="visible"/>
                                      </p:to>
                                    </p:set>
                                    <p:anim calcmode="lin" valueType="num">
                                      <p:cBhvr>
                                        <p:cTn id="7" dur="500" fill="hold"/>
                                        <p:tgtEl>
                                          <p:spTgt spid="268305"/>
                                        </p:tgtEl>
                                        <p:attrNameLst>
                                          <p:attrName>ppt_w</p:attrName>
                                        </p:attrNameLst>
                                      </p:cBhvr>
                                      <p:tavLst>
                                        <p:tav tm="0">
                                          <p:val>
                                            <p:fltVal val="0"/>
                                          </p:val>
                                        </p:tav>
                                        <p:tav tm="100000">
                                          <p:val>
                                            <p:strVal val="#ppt_w"/>
                                          </p:val>
                                        </p:tav>
                                      </p:tavLst>
                                    </p:anim>
                                    <p:anim calcmode="lin" valueType="num">
                                      <p:cBhvr>
                                        <p:cTn id="8" dur="500" fill="hold"/>
                                        <p:tgtEl>
                                          <p:spTgt spid="268305"/>
                                        </p:tgtEl>
                                        <p:attrNameLst>
                                          <p:attrName>ppt_h</p:attrName>
                                        </p:attrNameLst>
                                      </p:cBhvr>
                                      <p:tavLst>
                                        <p:tav tm="0">
                                          <p:val>
                                            <p:fltVal val="0"/>
                                          </p:val>
                                        </p:tav>
                                        <p:tav tm="100000">
                                          <p:val>
                                            <p:strVal val="#ppt_h"/>
                                          </p:val>
                                        </p:tav>
                                      </p:tavLst>
                                    </p:anim>
                                    <p:animEffect transition="in" filter="fade">
                                      <p:cBhvr>
                                        <p:cTn id="9" dur="500"/>
                                        <p:tgtEl>
                                          <p:spTgt spid="2683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68303"/>
                                        </p:tgtEl>
                                        <p:attrNameLst>
                                          <p:attrName>style.visibility</p:attrName>
                                        </p:attrNameLst>
                                      </p:cBhvr>
                                      <p:to>
                                        <p:strVal val="visible"/>
                                      </p:to>
                                    </p:set>
                                    <p:anim calcmode="lin" valueType="num">
                                      <p:cBhvr>
                                        <p:cTn id="14" dur="1000" fill="hold"/>
                                        <p:tgtEl>
                                          <p:spTgt spid="268303"/>
                                        </p:tgtEl>
                                        <p:attrNameLst>
                                          <p:attrName>ppt_w</p:attrName>
                                        </p:attrNameLst>
                                      </p:cBhvr>
                                      <p:tavLst>
                                        <p:tav tm="0">
                                          <p:val>
                                            <p:fltVal val="0"/>
                                          </p:val>
                                        </p:tav>
                                        <p:tav tm="100000">
                                          <p:val>
                                            <p:strVal val="#ppt_w"/>
                                          </p:val>
                                        </p:tav>
                                      </p:tavLst>
                                    </p:anim>
                                    <p:anim calcmode="lin" valueType="num">
                                      <p:cBhvr>
                                        <p:cTn id="15" dur="1000" fill="hold"/>
                                        <p:tgtEl>
                                          <p:spTgt spid="268303"/>
                                        </p:tgtEl>
                                        <p:attrNameLst>
                                          <p:attrName>ppt_h</p:attrName>
                                        </p:attrNameLst>
                                      </p:cBhvr>
                                      <p:tavLst>
                                        <p:tav tm="0">
                                          <p:val>
                                            <p:fltVal val="0"/>
                                          </p:val>
                                        </p:tav>
                                        <p:tav tm="100000">
                                          <p:val>
                                            <p:strVal val="#ppt_h"/>
                                          </p:val>
                                        </p:tav>
                                      </p:tavLst>
                                    </p:anim>
                                    <p:anim calcmode="lin" valueType="num">
                                      <p:cBhvr>
                                        <p:cTn id="16" dur="1000" fill="hold"/>
                                        <p:tgtEl>
                                          <p:spTgt spid="268303"/>
                                        </p:tgtEl>
                                        <p:attrNameLst>
                                          <p:attrName>style.rotation</p:attrName>
                                        </p:attrNameLst>
                                      </p:cBhvr>
                                      <p:tavLst>
                                        <p:tav tm="0">
                                          <p:val>
                                            <p:fltVal val="90"/>
                                          </p:val>
                                        </p:tav>
                                        <p:tav tm="100000">
                                          <p:val>
                                            <p:fltVal val="0"/>
                                          </p:val>
                                        </p:tav>
                                      </p:tavLst>
                                    </p:anim>
                                    <p:animEffect transition="in" filter="fade">
                                      <p:cBhvr>
                                        <p:cTn id="17" dur="1000"/>
                                        <p:tgtEl>
                                          <p:spTgt spid="268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8305" name="Picture 17" descr="The White House. Washington, D.C., USA. - Photo ID #11387">
            <a:extLst>
              <a:ext uri="{FF2B5EF4-FFF2-40B4-BE49-F238E27FC236}">
                <a16:creationId xmlns:a16="http://schemas.microsoft.com/office/drawing/2014/main" xmlns="" id="{34011612-621A-4967-81BC-DC5BD8E5020E}"/>
              </a:ext>
            </a:extLst>
          </p:cNvPr>
          <p:cNvPicPr>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1981200" y="-93663"/>
            <a:ext cx="8305800" cy="691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8291" name="Rectangle 3">
            <a:extLst>
              <a:ext uri="{FF2B5EF4-FFF2-40B4-BE49-F238E27FC236}">
                <a16:creationId xmlns:a16="http://schemas.microsoft.com/office/drawing/2014/main" xmlns="" id="{8D27559F-2068-456B-B869-F8ECC7A84E7E}"/>
              </a:ext>
            </a:extLst>
          </p:cNvPr>
          <p:cNvSpPr>
            <a:spLocks noChangeArrowheads="1"/>
          </p:cNvSpPr>
          <p:nvPr/>
        </p:nvSpPr>
        <p:spPr bwMode="auto">
          <a:xfrm>
            <a:off x="2244725" y="1328738"/>
            <a:ext cx="4191000" cy="1066800"/>
          </a:xfrm>
          <a:prstGeom prst="rect">
            <a:avLst/>
          </a:prstGeom>
          <a:gradFill rotWithShape="0">
            <a:gsLst>
              <a:gs pos="0">
                <a:srgbClr val="FFFF66"/>
              </a:gs>
              <a:gs pos="100000">
                <a:srgbClr val="00FFFF"/>
              </a:gs>
            </a:gsLst>
            <a:lin ang="5400000" scaled="1"/>
          </a:gra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2800" b="1" u="none">
                <a:solidFill>
                  <a:srgbClr val="FF0000"/>
                </a:solidFill>
                <a:latin typeface="Times New Roman" panose="02020603050405020304" pitchFamily="18" charset="0"/>
              </a:rPr>
              <a:t>Congress (n)</a:t>
            </a:r>
            <a:r>
              <a:rPr lang="en-US" altLang="en-US" sz="2800" b="1" u="none">
                <a:solidFill>
                  <a:srgbClr val="FF0000"/>
                </a:solidFill>
                <a:latin typeface="Times New Roman" panose="02020603050405020304" pitchFamily="18" charset="0"/>
                <a:sym typeface="Wingdings 3" panose="05040102010807070707" pitchFamily="18" charset="2"/>
              </a:rPr>
              <a:t></a:t>
            </a:r>
            <a:r>
              <a:rPr lang="en-US" altLang="en-US" sz="2800" b="1" u="none">
                <a:solidFill>
                  <a:srgbClr val="FF0000"/>
                </a:solidFill>
                <a:latin typeface="Times New Roman" panose="02020603050405020304" pitchFamily="18" charset="0"/>
              </a:rPr>
              <a:t>( The United </a:t>
            </a:r>
          </a:p>
          <a:p>
            <a:r>
              <a:rPr lang="en-US" altLang="en-US" sz="2800" b="1" u="none">
                <a:solidFill>
                  <a:srgbClr val="FF0000"/>
                </a:solidFill>
                <a:latin typeface="Times New Roman" panose="02020603050405020304" pitchFamily="18" charset="0"/>
              </a:rPr>
              <a:t>States of Congress)</a:t>
            </a:r>
          </a:p>
        </p:txBody>
      </p:sp>
      <p:sp>
        <p:nvSpPr>
          <p:cNvPr id="268292" name="Rectangle 4">
            <a:extLst>
              <a:ext uri="{FF2B5EF4-FFF2-40B4-BE49-F238E27FC236}">
                <a16:creationId xmlns:a16="http://schemas.microsoft.com/office/drawing/2014/main" xmlns="" id="{BD93C2FF-FCB6-4E9B-B615-083F1FB3A28F}"/>
              </a:ext>
            </a:extLst>
          </p:cNvPr>
          <p:cNvSpPr>
            <a:spLocks noChangeArrowheads="1"/>
          </p:cNvSpPr>
          <p:nvPr/>
        </p:nvSpPr>
        <p:spPr bwMode="auto">
          <a:xfrm>
            <a:off x="2441575" y="2679700"/>
            <a:ext cx="4114800" cy="762000"/>
          </a:xfrm>
          <a:prstGeom prst="rect">
            <a:avLst/>
          </a:prstGeom>
          <a:gradFill rotWithShape="1">
            <a:gsLst>
              <a:gs pos="0">
                <a:srgbClr val="00FFFF">
                  <a:alpha val="75998"/>
                </a:srgbClr>
              </a:gs>
              <a:gs pos="100000">
                <a:schemeClr val="bg1">
                  <a:alpha val="60001"/>
                </a:schemeClr>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2800" b="1" u="none">
                <a:solidFill>
                  <a:srgbClr val="FF0066"/>
                </a:solidFill>
                <a:latin typeface="Times New Roman" panose="02020603050405020304" pitchFamily="18" charset="0"/>
              </a:rPr>
              <a:t>Capital(n)</a:t>
            </a:r>
          </a:p>
        </p:txBody>
      </p:sp>
      <p:sp>
        <p:nvSpPr>
          <p:cNvPr id="268293" name="Rectangle 5">
            <a:extLst>
              <a:ext uri="{FF2B5EF4-FFF2-40B4-BE49-F238E27FC236}">
                <a16:creationId xmlns:a16="http://schemas.microsoft.com/office/drawing/2014/main" xmlns="" id="{F0FAD5AA-D428-4B8C-A4B2-95D2D0A495A4}"/>
              </a:ext>
            </a:extLst>
          </p:cNvPr>
          <p:cNvSpPr>
            <a:spLocks noChangeArrowheads="1"/>
          </p:cNvSpPr>
          <p:nvPr/>
        </p:nvSpPr>
        <p:spPr bwMode="auto">
          <a:xfrm>
            <a:off x="2441575" y="3686175"/>
            <a:ext cx="4114800" cy="685800"/>
          </a:xfrm>
          <a:prstGeom prst="rect">
            <a:avLst/>
          </a:prstGeom>
          <a:gradFill rotWithShape="1">
            <a:gsLst>
              <a:gs pos="0">
                <a:srgbClr val="FFFF66"/>
              </a:gs>
              <a:gs pos="100000">
                <a:srgbClr val="99FF33"/>
              </a:gs>
            </a:gsLst>
            <a:lin ang="5400000" scaled="1"/>
          </a:gra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2800" b="1" u="none">
                <a:solidFill>
                  <a:srgbClr val="FF0066"/>
                </a:solidFill>
                <a:latin typeface="Times New Roman" panose="02020603050405020304" pitchFamily="18" charset="0"/>
              </a:rPr>
              <a:t>receive (v)</a:t>
            </a:r>
          </a:p>
        </p:txBody>
      </p:sp>
      <p:sp>
        <p:nvSpPr>
          <p:cNvPr id="268294" name="AutoShape 6">
            <a:extLst>
              <a:ext uri="{FF2B5EF4-FFF2-40B4-BE49-F238E27FC236}">
                <a16:creationId xmlns:a16="http://schemas.microsoft.com/office/drawing/2014/main" xmlns="" id="{B58913C9-7824-4FCD-8776-3386747D49C3}"/>
              </a:ext>
            </a:extLst>
          </p:cNvPr>
          <p:cNvSpPr>
            <a:spLocks noChangeArrowheads="1"/>
          </p:cNvSpPr>
          <p:nvPr/>
        </p:nvSpPr>
        <p:spPr bwMode="auto">
          <a:xfrm>
            <a:off x="6858000" y="2679700"/>
            <a:ext cx="2590800" cy="685800"/>
          </a:xfrm>
          <a:prstGeom prst="doubleWave">
            <a:avLst>
              <a:gd name="adj1" fmla="val 6500"/>
              <a:gd name="adj2" fmla="val 0"/>
            </a:avLst>
          </a:prstGeom>
          <a:gradFill rotWithShape="1">
            <a:gsLst>
              <a:gs pos="0">
                <a:schemeClr val="accent1">
                  <a:alpha val="85999"/>
                </a:schemeClr>
              </a:gs>
              <a:gs pos="100000">
                <a:srgbClr val="00FFFF"/>
              </a:gs>
            </a:gsLst>
            <a:lin ang="5400000" scaled="1"/>
          </a:gra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2800" b="1" u="none">
                <a:solidFill>
                  <a:srgbClr val="0000FF"/>
                </a:solidFill>
              </a:rPr>
              <a:t>thủ đô</a:t>
            </a:r>
          </a:p>
        </p:txBody>
      </p:sp>
      <p:sp>
        <p:nvSpPr>
          <p:cNvPr id="7175" name="Text Box 7">
            <a:extLst>
              <a:ext uri="{FF2B5EF4-FFF2-40B4-BE49-F238E27FC236}">
                <a16:creationId xmlns:a16="http://schemas.microsoft.com/office/drawing/2014/main" xmlns="" id="{0CC6CDA7-03ED-4022-A6D3-3AE9B2748EEF}"/>
              </a:ext>
            </a:extLst>
          </p:cNvPr>
          <p:cNvSpPr txBox="1">
            <a:spLocks noChangeArrowheads="1"/>
          </p:cNvSpPr>
          <p:nvPr/>
        </p:nvSpPr>
        <p:spPr bwMode="auto">
          <a:xfrm>
            <a:off x="3276600" y="152401"/>
            <a:ext cx="4343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endParaRPr lang="en-US" altLang="en-US" u="none"/>
          </a:p>
        </p:txBody>
      </p:sp>
      <p:sp>
        <p:nvSpPr>
          <p:cNvPr id="268296" name="AutoShape 8">
            <a:hlinkClick r:id="" action="ppaction://noaction" highlightClick="1"/>
            <a:extLst>
              <a:ext uri="{FF2B5EF4-FFF2-40B4-BE49-F238E27FC236}">
                <a16:creationId xmlns:a16="http://schemas.microsoft.com/office/drawing/2014/main" xmlns="" id="{A1D3397F-45EF-47B1-B52E-082C5EA0E005}"/>
              </a:ext>
            </a:extLst>
          </p:cNvPr>
          <p:cNvSpPr>
            <a:spLocks noChangeArrowheads="1"/>
          </p:cNvSpPr>
          <p:nvPr/>
        </p:nvSpPr>
        <p:spPr bwMode="auto">
          <a:xfrm>
            <a:off x="2171700" y="334963"/>
            <a:ext cx="3276600" cy="762000"/>
          </a:xfrm>
          <a:prstGeom prst="actionButtonBlank">
            <a:avLst/>
          </a:prstGeom>
          <a:solidFill>
            <a:srgbClr val="00FF00"/>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3600" u="none">
                <a:solidFill>
                  <a:srgbClr val="FF0000"/>
                </a:solidFill>
              </a:rPr>
              <a:t>I. Vocabulary</a:t>
            </a:r>
          </a:p>
        </p:txBody>
      </p:sp>
      <p:sp>
        <p:nvSpPr>
          <p:cNvPr id="268297" name="Rectangle 9">
            <a:extLst>
              <a:ext uri="{FF2B5EF4-FFF2-40B4-BE49-F238E27FC236}">
                <a16:creationId xmlns:a16="http://schemas.microsoft.com/office/drawing/2014/main" xmlns="" id="{AC049230-4C52-4EC2-82F1-763735BE9221}"/>
              </a:ext>
            </a:extLst>
          </p:cNvPr>
          <p:cNvSpPr>
            <a:spLocks noChangeArrowheads="1"/>
          </p:cNvSpPr>
          <p:nvPr/>
        </p:nvSpPr>
        <p:spPr bwMode="auto">
          <a:xfrm>
            <a:off x="2441575" y="4419600"/>
            <a:ext cx="4114800" cy="685800"/>
          </a:xfrm>
          <a:prstGeom prst="rect">
            <a:avLst/>
          </a:prstGeom>
          <a:gradFill rotWithShape="1">
            <a:gsLst>
              <a:gs pos="0">
                <a:srgbClr val="FFFF66"/>
              </a:gs>
              <a:gs pos="100000">
                <a:srgbClr val="99FF33"/>
              </a:gs>
            </a:gsLst>
            <a:lin ang="5400000" scaled="1"/>
          </a:gra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2800" b="1" u="none">
                <a:solidFill>
                  <a:srgbClr val="FF0066"/>
                </a:solidFill>
                <a:latin typeface="Times New Roman" panose="02020603050405020304" pitchFamily="18" charset="0"/>
              </a:rPr>
              <a:t>copy (n)</a:t>
            </a:r>
          </a:p>
        </p:txBody>
      </p:sp>
      <p:sp>
        <p:nvSpPr>
          <p:cNvPr id="268298" name="AutoShape 10">
            <a:extLst>
              <a:ext uri="{FF2B5EF4-FFF2-40B4-BE49-F238E27FC236}">
                <a16:creationId xmlns:a16="http://schemas.microsoft.com/office/drawing/2014/main" xmlns="" id="{276BF2D5-28CC-4DE2-A59F-1D73438ACBB4}"/>
              </a:ext>
            </a:extLst>
          </p:cNvPr>
          <p:cNvSpPr>
            <a:spLocks noChangeArrowheads="1"/>
          </p:cNvSpPr>
          <p:nvPr/>
        </p:nvSpPr>
        <p:spPr bwMode="auto">
          <a:xfrm>
            <a:off x="6858000" y="5257800"/>
            <a:ext cx="2590800" cy="685800"/>
          </a:xfrm>
          <a:prstGeom prst="doubleWave">
            <a:avLst>
              <a:gd name="adj1" fmla="val 6500"/>
              <a:gd name="adj2" fmla="val 0"/>
            </a:avLst>
          </a:prstGeom>
          <a:gradFill rotWithShape="1">
            <a:gsLst>
              <a:gs pos="0">
                <a:srgbClr val="FFFF99">
                  <a:alpha val="85999"/>
                </a:srgbClr>
              </a:gs>
              <a:gs pos="100000">
                <a:srgbClr val="00FFFF"/>
              </a:gs>
            </a:gsLst>
            <a:lin ang="5400000" scaled="1"/>
          </a:gra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2800" b="1" u="none">
                <a:solidFill>
                  <a:srgbClr val="0000FF"/>
                </a:solidFill>
              </a:rPr>
              <a:t>chứa</a:t>
            </a:r>
          </a:p>
        </p:txBody>
      </p:sp>
      <p:sp>
        <p:nvSpPr>
          <p:cNvPr id="268299" name="Rectangle 11">
            <a:extLst>
              <a:ext uri="{FF2B5EF4-FFF2-40B4-BE49-F238E27FC236}">
                <a16:creationId xmlns:a16="http://schemas.microsoft.com/office/drawing/2014/main" xmlns="" id="{54BED4BF-73AB-4081-8E0E-FDBD8C64D2DB}"/>
              </a:ext>
            </a:extLst>
          </p:cNvPr>
          <p:cNvSpPr>
            <a:spLocks noChangeArrowheads="1"/>
          </p:cNvSpPr>
          <p:nvPr/>
        </p:nvSpPr>
        <p:spPr bwMode="auto">
          <a:xfrm>
            <a:off x="2438400" y="5334000"/>
            <a:ext cx="4114800" cy="762000"/>
          </a:xfrm>
          <a:prstGeom prst="rect">
            <a:avLst/>
          </a:prstGeom>
          <a:gradFill rotWithShape="0">
            <a:gsLst>
              <a:gs pos="0">
                <a:srgbClr val="FFFF66"/>
              </a:gs>
              <a:gs pos="100000">
                <a:srgbClr val="00FFFF"/>
              </a:gs>
            </a:gsLst>
            <a:lin ang="5400000" scaled="1"/>
          </a:gra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2800" b="1" u="none">
                <a:solidFill>
                  <a:srgbClr val="FF0000"/>
                </a:solidFill>
                <a:latin typeface="Times New Roman" panose="02020603050405020304" pitchFamily="18" charset="0"/>
              </a:rPr>
              <a:t>contain (v)</a:t>
            </a:r>
          </a:p>
        </p:txBody>
      </p:sp>
      <p:sp>
        <p:nvSpPr>
          <p:cNvPr id="268300" name="AutoShape 12">
            <a:extLst>
              <a:ext uri="{FF2B5EF4-FFF2-40B4-BE49-F238E27FC236}">
                <a16:creationId xmlns:a16="http://schemas.microsoft.com/office/drawing/2014/main" xmlns="" id="{07028857-5277-49B0-A171-47E659BC7E23}"/>
              </a:ext>
            </a:extLst>
          </p:cNvPr>
          <p:cNvSpPr>
            <a:spLocks noChangeArrowheads="1"/>
          </p:cNvSpPr>
          <p:nvPr/>
        </p:nvSpPr>
        <p:spPr bwMode="auto">
          <a:xfrm>
            <a:off x="6858000" y="3657600"/>
            <a:ext cx="2590800" cy="685800"/>
          </a:xfrm>
          <a:prstGeom prst="doubleWave">
            <a:avLst>
              <a:gd name="adj1" fmla="val 6500"/>
              <a:gd name="adj2" fmla="val 0"/>
            </a:avLst>
          </a:prstGeom>
          <a:solidFill>
            <a:srgbClr val="00FFFF">
              <a:alpha val="85881"/>
            </a:srgbClr>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2400" b="1" u="none">
                <a:solidFill>
                  <a:srgbClr val="0000FF"/>
                </a:solidFill>
              </a:rPr>
              <a:t>nhận</a:t>
            </a:r>
          </a:p>
        </p:txBody>
      </p:sp>
      <p:sp>
        <p:nvSpPr>
          <p:cNvPr id="268301" name="AutoShape 13">
            <a:extLst>
              <a:ext uri="{FF2B5EF4-FFF2-40B4-BE49-F238E27FC236}">
                <a16:creationId xmlns:a16="http://schemas.microsoft.com/office/drawing/2014/main" xmlns="" id="{5323975D-1A91-4A28-BD90-100665B02D99}"/>
              </a:ext>
            </a:extLst>
          </p:cNvPr>
          <p:cNvSpPr>
            <a:spLocks noChangeArrowheads="1"/>
          </p:cNvSpPr>
          <p:nvPr/>
        </p:nvSpPr>
        <p:spPr bwMode="auto">
          <a:xfrm>
            <a:off x="6858000" y="1403350"/>
            <a:ext cx="2590800" cy="990600"/>
          </a:xfrm>
          <a:prstGeom prst="doubleWave">
            <a:avLst>
              <a:gd name="adj1" fmla="val 6500"/>
              <a:gd name="adj2" fmla="val 0"/>
            </a:avLst>
          </a:prstGeom>
          <a:gradFill rotWithShape="1">
            <a:gsLst>
              <a:gs pos="0">
                <a:srgbClr val="FFFF99">
                  <a:alpha val="85999"/>
                </a:srgbClr>
              </a:gs>
              <a:gs pos="100000">
                <a:srgbClr val="00FFFF"/>
              </a:gs>
            </a:gsLst>
            <a:lin ang="5400000" scaled="1"/>
          </a:gra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2400" b="1" u="none">
                <a:solidFill>
                  <a:srgbClr val="1111FF"/>
                </a:solidFill>
              </a:rPr>
              <a:t>Quốc Hội(Hoa Kỳ)</a:t>
            </a:r>
          </a:p>
        </p:txBody>
      </p:sp>
      <p:sp>
        <p:nvSpPr>
          <p:cNvPr id="268302" name="AutoShape 14">
            <a:extLst>
              <a:ext uri="{FF2B5EF4-FFF2-40B4-BE49-F238E27FC236}">
                <a16:creationId xmlns:a16="http://schemas.microsoft.com/office/drawing/2014/main" xmlns="" id="{1EF0C47D-FB3D-4D15-A84D-EF9E48A99965}"/>
              </a:ext>
            </a:extLst>
          </p:cNvPr>
          <p:cNvSpPr>
            <a:spLocks noChangeArrowheads="1"/>
          </p:cNvSpPr>
          <p:nvPr/>
        </p:nvSpPr>
        <p:spPr bwMode="auto">
          <a:xfrm>
            <a:off x="6858000" y="4419600"/>
            <a:ext cx="2590800" cy="685800"/>
          </a:xfrm>
          <a:prstGeom prst="doubleWave">
            <a:avLst>
              <a:gd name="adj1" fmla="val 6500"/>
              <a:gd name="adj2" fmla="val 0"/>
            </a:avLst>
          </a:prstGeom>
          <a:solidFill>
            <a:srgbClr val="00CCFF">
              <a:alpha val="85881"/>
            </a:srgbClr>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endParaRPr lang="en-US" altLang="en-US" b="1" u="none">
              <a:solidFill>
                <a:srgbClr val="0000FF"/>
              </a:solidFill>
            </a:endParaRPr>
          </a:p>
          <a:p>
            <a:pPr algn="ctr"/>
            <a:r>
              <a:rPr lang="en-US" altLang="en-US" sz="2400" b="1" u="none">
                <a:solidFill>
                  <a:srgbClr val="0000FF"/>
                </a:solidFill>
              </a:rPr>
              <a:t>bản sao</a:t>
            </a:r>
          </a:p>
          <a:p>
            <a:pPr algn="ctr"/>
            <a:endParaRPr lang="en-US" altLang="en-US" sz="2400" b="1" u="none">
              <a:solidFill>
                <a:srgbClr val="0000FF"/>
              </a:solidFill>
            </a:endParaRPr>
          </a:p>
        </p:txBody>
      </p:sp>
      <p:sp>
        <p:nvSpPr>
          <p:cNvPr id="268303" name="AutoShape 15">
            <a:hlinkClick r:id="" action="ppaction://noaction" highlightClick="1"/>
            <a:extLst>
              <a:ext uri="{FF2B5EF4-FFF2-40B4-BE49-F238E27FC236}">
                <a16:creationId xmlns:a16="http://schemas.microsoft.com/office/drawing/2014/main" xmlns="" id="{33427C00-70B3-4106-A410-152759F3571D}"/>
              </a:ext>
            </a:extLst>
          </p:cNvPr>
          <p:cNvSpPr>
            <a:spLocks noChangeArrowheads="1"/>
          </p:cNvSpPr>
          <p:nvPr/>
        </p:nvSpPr>
        <p:spPr bwMode="auto">
          <a:xfrm>
            <a:off x="1676400" y="6324600"/>
            <a:ext cx="8382000" cy="533400"/>
          </a:xfrm>
          <a:prstGeom prst="actionButtonBlank">
            <a:avLst/>
          </a:prstGeom>
          <a:solidFill>
            <a:srgbClr val="FFFF99"/>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endParaRPr lang="en-US" altLang="en-US" sz="2000" b="1" u="none">
              <a:solidFill>
                <a:srgbClr val="0066FF"/>
              </a:solidFill>
            </a:endParaRPr>
          </a:p>
          <a:p>
            <a:pPr algn="ctr"/>
            <a:r>
              <a:rPr lang="en-US" altLang="en-US" sz="2000" b="1" u="none">
                <a:solidFill>
                  <a:srgbClr val="0066FF"/>
                </a:solidFill>
              </a:rPr>
              <a:t>The White House. Washington, D.C., USA </a:t>
            </a:r>
            <a:endParaRPr lang="en-US" altLang="en-US" sz="2000" u="none">
              <a:solidFill>
                <a:srgbClr val="0066FF"/>
              </a:solidFill>
            </a:endParaRPr>
          </a:p>
          <a:p>
            <a:pPr algn="ctr"/>
            <a:endParaRPr lang="en-US" altLang="en-US" sz="2000" b="1" u="none">
              <a:solidFill>
                <a:srgbClr val="0066FF"/>
              </a:solidFill>
            </a:endParaRPr>
          </a:p>
        </p:txBody>
      </p:sp>
      <p:pic>
        <p:nvPicPr>
          <p:cNvPr id="7184" name="Picture 19" descr="previous image">
            <a:hlinkClick r:id="rId5"/>
            <a:extLst>
              <a:ext uri="{FF2B5EF4-FFF2-40B4-BE49-F238E27FC236}">
                <a16:creationId xmlns:a16="http://schemas.microsoft.com/office/drawing/2014/main" xmlns="" id="{EF1D1FB8-A9A4-4DA1-AF8A-A2C6BE7830FB}"/>
              </a:ext>
            </a:extLst>
          </p:cNvPr>
          <p:cNvPicPr>
            <a:picLocks noChangeAspect="1" noChangeArrowheads="1"/>
          </p:cNvPicPr>
          <p:nvPr/>
        </p:nvPicPr>
        <p:blipFill>
          <a:blip r:embed="rId6" r:link="rId7">
            <a:extLst>
              <a:ext uri="{28A0092B-C50C-407E-A947-70E740481C1C}">
                <a14:useLocalDpi xmlns:a14="http://schemas.microsoft.com/office/drawing/2010/main" xmlns="" val="0"/>
              </a:ext>
            </a:extLst>
          </a:blip>
          <a:srcRect/>
          <a:stretch>
            <a:fillRect/>
          </a:stretch>
        </p:blipFill>
        <p:spPr bwMode="auto">
          <a:xfrm>
            <a:off x="1524000" y="2252664"/>
            <a:ext cx="171450"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5" name="Picture 18" descr="next image">
            <a:hlinkClick r:id="rId8"/>
            <a:extLst>
              <a:ext uri="{FF2B5EF4-FFF2-40B4-BE49-F238E27FC236}">
                <a16:creationId xmlns:a16="http://schemas.microsoft.com/office/drawing/2014/main" xmlns="" id="{91AD3320-51EC-4ED4-B916-BBE0A235F692}"/>
              </a:ext>
            </a:extLst>
          </p:cNvPr>
          <p:cNvPicPr>
            <a:picLocks noChangeAspect="1" noChangeArrowheads="1"/>
          </p:cNvPicPr>
          <p:nvPr/>
        </p:nvPicPr>
        <p:blipFill>
          <a:blip r:embed="rId9" r:link="rId10">
            <a:extLst>
              <a:ext uri="{28A0092B-C50C-407E-A947-70E740481C1C}">
                <a14:useLocalDpi xmlns:a14="http://schemas.microsoft.com/office/drawing/2010/main" xmlns="" val="0"/>
              </a:ext>
            </a:extLst>
          </a:blip>
          <a:srcRect/>
          <a:stretch>
            <a:fillRect/>
          </a:stretch>
        </p:blipFill>
        <p:spPr bwMode="auto">
          <a:xfrm>
            <a:off x="1524000" y="2252664"/>
            <a:ext cx="171450"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6" name="Rectangle 20">
            <a:extLst>
              <a:ext uri="{FF2B5EF4-FFF2-40B4-BE49-F238E27FC236}">
                <a16:creationId xmlns:a16="http://schemas.microsoft.com/office/drawing/2014/main" xmlns="" id="{9A45035B-0A0C-44CE-A709-46E9B97E7B7F}"/>
              </a:ext>
            </a:extLst>
          </p:cNvPr>
          <p:cNvSpPr>
            <a:spLocks noChangeArrowheads="1"/>
          </p:cNvSpPr>
          <p:nvPr/>
        </p:nvSpPr>
        <p:spPr bwMode="auto">
          <a:xfrm>
            <a:off x="1524001" y="206799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endParaRPr lang="en-US" altLang="en-US"/>
          </a:p>
        </p:txBody>
      </p:sp>
      <p:sp>
        <p:nvSpPr>
          <p:cNvPr id="7187" name="Rectangle 23">
            <a:extLst>
              <a:ext uri="{FF2B5EF4-FFF2-40B4-BE49-F238E27FC236}">
                <a16:creationId xmlns:a16="http://schemas.microsoft.com/office/drawing/2014/main" xmlns="" id="{F812DEA9-9321-42B3-B3BD-A3A3131D763F}"/>
              </a:ext>
            </a:extLst>
          </p:cNvPr>
          <p:cNvSpPr>
            <a:spLocks noChangeArrowheads="1"/>
          </p:cNvSpPr>
          <p:nvPr/>
        </p:nvSpPr>
        <p:spPr bwMode="auto">
          <a:xfrm>
            <a:off x="1524001" y="206799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endParaRPr lang="en-US" altLang="en-US"/>
          </a:p>
        </p:txBody>
      </p:sp>
      <p:sp>
        <p:nvSpPr>
          <p:cNvPr id="7188" name="Rectangle 36">
            <a:extLst>
              <a:ext uri="{FF2B5EF4-FFF2-40B4-BE49-F238E27FC236}">
                <a16:creationId xmlns:a16="http://schemas.microsoft.com/office/drawing/2014/main" xmlns="" id="{D14D96C4-4CC1-4BDC-A319-07E0A9981379}"/>
              </a:ext>
            </a:extLst>
          </p:cNvPr>
          <p:cNvSpPr>
            <a:spLocks noChangeArrowheads="1"/>
          </p:cNvSpPr>
          <p:nvPr/>
        </p:nvSpPr>
        <p:spPr bwMode="auto">
          <a:xfrm>
            <a:off x="1524001" y="2706172"/>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endParaRPr lang="en-US" altLang="en-US"/>
          </a:p>
        </p:txBody>
      </p:sp>
      <p:graphicFrame>
        <p:nvGraphicFramePr>
          <p:cNvPr id="268335" name="Group 47">
            <a:extLst>
              <a:ext uri="{FF2B5EF4-FFF2-40B4-BE49-F238E27FC236}">
                <a16:creationId xmlns:a16="http://schemas.microsoft.com/office/drawing/2014/main" xmlns="" id="{AB9B4089-4146-49A2-A764-6F7CC5874E3A}"/>
              </a:ext>
            </a:extLst>
          </p:cNvPr>
          <p:cNvGraphicFramePr>
            <a:graphicFrameLocks noGrp="1"/>
          </p:cNvGraphicFramePr>
          <p:nvPr/>
        </p:nvGraphicFramePr>
        <p:xfrm>
          <a:off x="6003926" y="2890839"/>
          <a:ext cx="207968" cy="517956"/>
        </p:xfrm>
        <a:graphic>
          <a:graphicData uri="http://schemas.openxmlformats.org/drawingml/2006/table">
            <a:tbl>
              <a:tblPr/>
              <a:tblGrid>
                <a:gridCol w="207968">
                  <a:extLst>
                    <a:ext uri="{9D8B030D-6E8A-4147-A177-3AD203B41FA5}">
                      <a16:colId xmlns:a16="http://schemas.microsoft.com/office/drawing/2014/main" xmlns=""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729A00"/>
                        </a:solidFill>
                        <a:effectLst/>
                        <a:latin typeface="Arial" charset="0"/>
                      </a:endParaRPr>
                    </a:p>
                  </a:txBody>
                  <a:tcPr marL="91284" marR="91284" marT="45618" marB="45618"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7191" name="Rectangle 48">
            <a:extLst>
              <a:ext uri="{FF2B5EF4-FFF2-40B4-BE49-F238E27FC236}">
                <a16:creationId xmlns:a16="http://schemas.microsoft.com/office/drawing/2014/main" xmlns="" id="{CD0755D8-C8FD-4078-8255-A20102B76603}"/>
              </a:ext>
            </a:extLst>
          </p:cNvPr>
          <p:cNvSpPr>
            <a:spLocks noChangeArrowheads="1"/>
          </p:cNvSpPr>
          <p:nvPr/>
        </p:nvSpPr>
        <p:spPr bwMode="auto">
          <a:xfrm>
            <a:off x="1828801" y="30157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endParaRPr lang="en-US" altLang="en-US"/>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68305"/>
                                        </p:tgtEl>
                                        <p:attrNameLst>
                                          <p:attrName>style.visibility</p:attrName>
                                        </p:attrNameLst>
                                      </p:cBhvr>
                                      <p:to>
                                        <p:strVal val="visible"/>
                                      </p:to>
                                    </p:set>
                                    <p:animEffect transition="in" filter="fade">
                                      <p:cBhvr>
                                        <p:cTn id="7" dur="2000"/>
                                        <p:tgtEl>
                                          <p:spTgt spid="268305"/>
                                        </p:tgtEl>
                                      </p:cBhvr>
                                    </p:animEffect>
                                    <p:anim calcmode="lin" valueType="num">
                                      <p:cBhvr>
                                        <p:cTn id="8" dur="2000" fill="hold"/>
                                        <p:tgtEl>
                                          <p:spTgt spid="268305"/>
                                        </p:tgtEl>
                                        <p:attrNameLst>
                                          <p:attrName>ppt_w</p:attrName>
                                        </p:attrNameLst>
                                      </p:cBhvr>
                                      <p:tavLst>
                                        <p:tav tm="0" fmla="#ppt_w*sin(2.5*pi*$)">
                                          <p:val>
                                            <p:fltVal val="0"/>
                                          </p:val>
                                        </p:tav>
                                        <p:tav tm="100000">
                                          <p:val>
                                            <p:fltVal val="1"/>
                                          </p:val>
                                        </p:tav>
                                      </p:tavLst>
                                    </p:anim>
                                    <p:anim calcmode="lin" valueType="num">
                                      <p:cBhvr>
                                        <p:cTn id="9" dur="2000" fill="hold"/>
                                        <p:tgtEl>
                                          <p:spTgt spid="268305"/>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8296"/>
                                        </p:tgtEl>
                                        <p:attrNameLst>
                                          <p:attrName>style.visibility</p:attrName>
                                        </p:attrNameLst>
                                      </p:cBhvr>
                                      <p:to>
                                        <p:strVal val="visible"/>
                                      </p:to>
                                    </p:set>
                                    <p:anim calcmode="lin" valueType="num">
                                      <p:cBhvr additive="base">
                                        <p:cTn id="14" dur="500" fill="hold"/>
                                        <p:tgtEl>
                                          <p:spTgt spid="268296"/>
                                        </p:tgtEl>
                                        <p:attrNameLst>
                                          <p:attrName>ppt_x</p:attrName>
                                        </p:attrNameLst>
                                      </p:cBhvr>
                                      <p:tavLst>
                                        <p:tav tm="0">
                                          <p:val>
                                            <p:strVal val="#ppt_x"/>
                                          </p:val>
                                        </p:tav>
                                        <p:tav tm="100000">
                                          <p:val>
                                            <p:strVal val="#ppt_x"/>
                                          </p:val>
                                        </p:tav>
                                      </p:tavLst>
                                    </p:anim>
                                    <p:anim calcmode="lin" valueType="num">
                                      <p:cBhvr additive="base">
                                        <p:cTn id="15" dur="500" fill="hold"/>
                                        <p:tgtEl>
                                          <p:spTgt spid="26829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8291"/>
                                        </p:tgtEl>
                                        <p:attrNameLst>
                                          <p:attrName>style.visibility</p:attrName>
                                        </p:attrNameLst>
                                      </p:cBhvr>
                                      <p:to>
                                        <p:strVal val="visible"/>
                                      </p:to>
                                    </p:set>
                                    <p:anim calcmode="lin" valueType="num">
                                      <p:cBhvr additive="base">
                                        <p:cTn id="20" dur="500" fill="hold"/>
                                        <p:tgtEl>
                                          <p:spTgt spid="268291"/>
                                        </p:tgtEl>
                                        <p:attrNameLst>
                                          <p:attrName>ppt_x</p:attrName>
                                        </p:attrNameLst>
                                      </p:cBhvr>
                                      <p:tavLst>
                                        <p:tav tm="0">
                                          <p:val>
                                            <p:strVal val="#ppt_x"/>
                                          </p:val>
                                        </p:tav>
                                        <p:tav tm="100000">
                                          <p:val>
                                            <p:strVal val="#ppt_x"/>
                                          </p:val>
                                        </p:tav>
                                      </p:tavLst>
                                    </p:anim>
                                    <p:anim calcmode="lin" valueType="num">
                                      <p:cBhvr additive="base">
                                        <p:cTn id="21" dur="500" fill="hold"/>
                                        <p:tgtEl>
                                          <p:spTgt spid="268291"/>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68301"/>
                                        </p:tgtEl>
                                        <p:attrNameLst>
                                          <p:attrName>style.visibility</p:attrName>
                                        </p:attrNameLst>
                                      </p:cBhvr>
                                      <p:to>
                                        <p:strVal val="visible"/>
                                      </p:to>
                                    </p:set>
                                    <p:anim calcmode="lin" valueType="num">
                                      <p:cBhvr>
                                        <p:cTn id="26" dur="1000" fill="hold"/>
                                        <p:tgtEl>
                                          <p:spTgt spid="268301"/>
                                        </p:tgtEl>
                                        <p:attrNameLst>
                                          <p:attrName>ppt_w</p:attrName>
                                        </p:attrNameLst>
                                      </p:cBhvr>
                                      <p:tavLst>
                                        <p:tav tm="0">
                                          <p:val>
                                            <p:strVal val="#ppt_w*0.70"/>
                                          </p:val>
                                        </p:tav>
                                        <p:tav tm="100000">
                                          <p:val>
                                            <p:strVal val="#ppt_w"/>
                                          </p:val>
                                        </p:tav>
                                      </p:tavLst>
                                    </p:anim>
                                    <p:anim calcmode="lin" valueType="num">
                                      <p:cBhvr>
                                        <p:cTn id="27" dur="1000" fill="hold"/>
                                        <p:tgtEl>
                                          <p:spTgt spid="268301"/>
                                        </p:tgtEl>
                                        <p:attrNameLst>
                                          <p:attrName>ppt_h</p:attrName>
                                        </p:attrNameLst>
                                      </p:cBhvr>
                                      <p:tavLst>
                                        <p:tav tm="0">
                                          <p:val>
                                            <p:strVal val="#ppt_h"/>
                                          </p:val>
                                        </p:tav>
                                        <p:tav tm="100000">
                                          <p:val>
                                            <p:strVal val="#ppt_h"/>
                                          </p:val>
                                        </p:tav>
                                      </p:tavLst>
                                    </p:anim>
                                    <p:animEffect transition="in" filter="fade">
                                      <p:cBhvr>
                                        <p:cTn id="28" dur="1000"/>
                                        <p:tgtEl>
                                          <p:spTgt spid="268301"/>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268303"/>
                                        </p:tgtEl>
                                        <p:attrNameLst>
                                          <p:attrName>style.visibility</p:attrName>
                                        </p:attrNameLst>
                                      </p:cBhvr>
                                      <p:to>
                                        <p:strVal val="visible"/>
                                      </p:to>
                                    </p:set>
                                    <p:anim calcmode="lin" valueType="num">
                                      <p:cBhvr>
                                        <p:cTn id="31" dur="500" fill="hold"/>
                                        <p:tgtEl>
                                          <p:spTgt spid="268303"/>
                                        </p:tgtEl>
                                        <p:attrNameLst>
                                          <p:attrName>ppt_w</p:attrName>
                                        </p:attrNameLst>
                                      </p:cBhvr>
                                      <p:tavLst>
                                        <p:tav tm="0">
                                          <p:val>
                                            <p:fltVal val="0"/>
                                          </p:val>
                                        </p:tav>
                                        <p:tav tm="100000">
                                          <p:val>
                                            <p:strVal val="#ppt_w"/>
                                          </p:val>
                                        </p:tav>
                                      </p:tavLst>
                                    </p:anim>
                                    <p:anim calcmode="lin" valueType="num">
                                      <p:cBhvr>
                                        <p:cTn id="32" dur="500" fill="hold"/>
                                        <p:tgtEl>
                                          <p:spTgt spid="268303"/>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8292"/>
                                        </p:tgtEl>
                                        <p:attrNameLst>
                                          <p:attrName>style.visibility</p:attrName>
                                        </p:attrNameLst>
                                      </p:cBhvr>
                                      <p:to>
                                        <p:strVal val="visible"/>
                                      </p:to>
                                    </p:set>
                                    <p:anim calcmode="lin" valueType="num">
                                      <p:cBhvr additive="base">
                                        <p:cTn id="37" dur="500" fill="hold"/>
                                        <p:tgtEl>
                                          <p:spTgt spid="268292"/>
                                        </p:tgtEl>
                                        <p:attrNameLst>
                                          <p:attrName>ppt_x</p:attrName>
                                        </p:attrNameLst>
                                      </p:cBhvr>
                                      <p:tavLst>
                                        <p:tav tm="0">
                                          <p:val>
                                            <p:strVal val="#ppt_x"/>
                                          </p:val>
                                        </p:tav>
                                        <p:tav tm="100000">
                                          <p:val>
                                            <p:strVal val="#ppt_x"/>
                                          </p:val>
                                        </p:tav>
                                      </p:tavLst>
                                    </p:anim>
                                    <p:anim calcmode="lin" valueType="num">
                                      <p:cBhvr additive="base">
                                        <p:cTn id="38" dur="500" fill="hold"/>
                                        <p:tgtEl>
                                          <p:spTgt spid="26829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68294"/>
                                        </p:tgtEl>
                                        <p:attrNameLst>
                                          <p:attrName>style.visibility</p:attrName>
                                        </p:attrNameLst>
                                      </p:cBhvr>
                                      <p:to>
                                        <p:strVal val="visible"/>
                                      </p:to>
                                    </p:set>
                                    <p:anim calcmode="lin" valueType="num">
                                      <p:cBhvr>
                                        <p:cTn id="43" dur="500" fill="hold"/>
                                        <p:tgtEl>
                                          <p:spTgt spid="268294"/>
                                        </p:tgtEl>
                                        <p:attrNameLst>
                                          <p:attrName>ppt_w</p:attrName>
                                        </p:attrNameLst>
                                      </p:cBhvr>
                                      <p:tavLst>
                                        <p:tav tm="0">
                                          <p:val>
                                            <p:fltVal val="0"/>
                                          </p:val>
                                        </p:tav>
                                        <p:tav tm="100000">
                                          <p:val>
                                            <p:strVal val="#ppt_w"/>
                                          </p:val>
                                        </p:tav>
                                      </p:tavLst>
                                    </p:anim>
                                    <p:anim calcmode="lin" valueType="num">
                                      <p:cBhvr>
                                        <p:cTn id="44" dur="500" fill="hold"/>
                                        <p:tgtEl>
                                          <p:spTgt spid="268294"/>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8293"/>
                                        </p:tgtEl>
                                        <p:attrNameLst>
                                          <p:attrName>style.visibility</p:attrName>
                                        </p:attrNameLst>
                                      </p:cBhvr>
                                      <p:to>
                                        <p:strVal val="visible"/>
                                      </p:to>
                                    </p:set>
                                    <p:anim calcmode="lin" valueType="num">
                                      <p:cBhvr additive="base">
                                        <p:cTn id="49" dur="500" fill="hold"/>
                                        <p:tgtEl>
                                          <p:spTgt spid="268293"/>
                                        </p:tgtEl>
                                        <p:attrNameLst>
                                          <p:attrName>ppt_x</p:attrName>
                                        </p:attrNameLst>
                                      </p:cBhvr>
                                      <p:tavLst>
                                        <p:tav tm="0">
                                          <p:val>
                                            <p:strVal val="#ppt_x"/>
                                          </p:val>
                                        </p:tav>
                                        <p:tav tm="100000">
                                          <p:val>
                                            <p:strVal val="#ppt_x"/>
                                          </p:val>
                                        </p:tav>
                                      </p:tavLst>
                                    </p:anim>
                                    <p:anim calcmode="lin" valueType="num">
                                      <p:cBhvr additive="base">
                                        <p:cTn id="50" dur="500" fill="hold"/>
                                        <p:tgtEl>
                                          <p:spTgt spid="26829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68300"/>
                                        </p:tgtEl>
                                        <p:attrNameLst>
                                          <p:attrName>style.visibility</p:attrName>
                                        </p:attrNameLst>
                                      </p:cBhvr>
                                      <p:to>
                                        <p:strVal val="visible"/>
                                      </p:to>
                                    </p:set>
                                    <p:animEffect transition="in" filter="wipe(down)">
                                      <p:cBhvr>
                                        <p:cTn id="55" dur="500"/>
                                        <p:tgtEl>
                                          <p:spTgt spid="26830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68297"/>
                                        </p:tgtEl>
                                        <p:attrNameLst>
                                          <p:attrName>style.visibility</p:attrName>
                                        </p:attrNameLst>
                                      </p:cBhvr>
                                      <p:to>
                                        <p:strVal val="visible"/>
                                      </p:to>
                                    </p:set>
                                    <p:anim calcmode="lin" valueType="num">
                                      <p:cBhvr additive="base">
                                        <p:cTn id="60" dur="500" fill="hold"/>
                                        <p:tgtEl>
                                          <p:spTgt spid="268297"/>
                                        </p:tgtEl>
                                        <p:attrNameLst>
                                          <p:attrName>ppt_x</p:attrName>
                                        </p:attrNameLst>
                                      </p:cBhvr>
                                      <p:tavLst>
                                        <p:tav tm="0">
                                          <p:val>
                                            <p:strVal val="#ppt_x"/>
                                          </p:val>
                                        </p:tav>
                                        <p:tav tm="100000">
                                          <p:val>
                                            <p:strVal val="#ppt_x"/>
                                          </p:val>
                                        </p:tav>
                                      </p:tavLst>
                                    </p:anim>
                                    <p:anim calcmode="lin" valueType="num">
                                      <p:cBhvr additive="base">
                                        <p:cTn id="61" dur="500" fill="hold"/>
                                        <p:tgtEl>
                                          <p:spTgt spid="268297"/>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268302"/>
                                        </p:tgtEl>
                                        <p:attrNameLst>
                                          <p:attrName>style.visibility</p:attrName>
                                        </p:attrNameLst>
                                      </p:cBhvr>
                                      <p:to>
                                        <p:strVal val="visible"/>
                                      </p:to>
                                    </p:set>
                                    <p:anim calcmode="lin" valueType="num">
                                      <p:cBhvr>
                                        <p:cTn id="66" dur="1000" fill="hold"/>
                                        <p:tgtEl>
                                          <p:spTgt spid="268302"/>
                                        </p:tgtEl>
                                        <p:attrNameLst>
                                          <p:attrName>ppt_w</p:attrName>
                                        </p:attrNameLst>
                                      </p:cBhvr>
                                      <p:tavLst>
                                        <p:tav tm="0">
                                          <p:val>
                                            <p:fltVal val="0"/>
                                          </p:val>
                                        </p:tav>
                                        <p:tav tm="100000">
                                          <p:val>
                                            <p:strVal val="#ppt_w"/>
                                          </p:val>
                                        </p:tav>
                                      </p:tavLst>
                                    </p:anim>
                                    <p:anim calcmode="lin" valueType="num">
                                      <p:cBhvr>
                                        <p:cTn id="67" dur="1000" fill="hold"/>
                                        <p:tgtEl>
                                          <p:spTgt spid="268302"/>
                                        </p:tgtEl>
                                        <p:attrNameLst>
                                          <p:attrName>ppt_h</p:attrName>
                                        </p:attrNameLst>
                                      </p:cBhvr>
                                      <p:tavLst>
                                        <p:tav tm="0">
                                          <p:val>
                                            <p:fltVal val="0"/>
                                          </p:val>
                                        </p:tav>
                                        <p:tav tm="100000">
                                          <p:val>
                                            <p:strVal val="#ppt_h"/>
                                          </p:val>
                                        </p:tav>
                                      </p:tavLst>
                                    </p:anim>
                                    <p:anim calcmode="lin" valueType="num">
                                      <p:cBhvr>
                                        <p:cTn id="68" dur="1000" fill="hold"/>
                                        <p:tgtEl>
                                          <p:spTgt spid="268302"/>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2683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68299"/>
                                        </p:tgtEl>
                                        <p:attrNameLst>
                                          <p:attrName>style.visibility</p:attrName>
                                        </p:attrNameLst>
                                      </p:cBhvr>
                                      <p:to>
                                        <p:strVal val="visible"/>
                                      </p:to>
                                    </p:set>
                                    <p:anim calcmode="lin" valueType="num">
                                      <p:cBhvr additive="base">
                                        <p:cTn id="74" dur="500" fill="hold"/>
                                        <p:tgtEl>
                                          <p:spTgt spid="268299"/>
                                        </p:tgtEl>
                                        <p:attrNameLst>
                                          <p:attrName>ppt_x</p:attrName>
                                        </p:attrNameLst>
                                      </p:cBhvr>
                                      <p:tavLst>
                                        <p:tav tm="0">
                                          <p:val>
                                            <p:strVal val="#ppt_x"/>
                                          </p:val>
                                        </p:tav>
                                        <p:tav tm="100000">
                                          <p:val>
                                            <p:strVal val="#ppt_x"/>
                                          </p:val>
                                        </p:tav>
                                      </p:tavLst>
                                    </p:anim>
                                    <p:anim calcmode="lin" valueType="num">
                                      <p:cBhvr additive="base">
                                        <p:cTn id="75" dur="500" fill="hold"/>
                                        <p:tgtEl>
                                          <p:spTgt spid="268299"/>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13" presetClass="entr" presetSubtype="16" fill="hold" grpId="0" nodeType="clickEffect">
                                  <p:stCondLst>
                                    <p:cond delay="0"/>
                                  </p:stCondLst>
                                  <p:childTnLst>
                                    <p:set>
                                      <p:cBhvr>
                                        <p:cTn id="79" dur="1" fill="hold">
                                          <p:stCondLst>
                                            <p:cond delay="0"/>
                                          </p:stCondLst>
                                        </p:cTn>
                                        <p:tgtEl>
                                          <p:spTgt spid="268298"/>
                                        </p:tgtEl>
                                        <p:attrNameLst>
                                          <p:attrName>style.visibility</p:attrName>
                                        </p:attrNameLst>
                                      </p:cBhvr>
                                      <p:to>
                                        <p:strVal val="visible"/>
                                      </p:to>
                                    </p:set>
                                    <p:animEffect transition="in" filter="plus(in)">
                                      <p:cBhvr>
                                        <p:cTn id="80" dur="2000"/>
                                        <p:tgtEl>
                                          <p:spTgt spid="268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p:bldP spid="268292" grpId="0" animBg="1"/>
      <p:bldP spid="268293" grpId="0" animBg="1"/>
      <p:bldP spid="268294" grpId="0" animBg="1"/>
      <p:bldP spid="268296" grpId="0" animBg="1"/>
      <p:bldP spid="268297" grpId="0" animBg="1"/>
      <p:bldP spid="268298" grpId="0" animBg="1"/>
      <p:bldP spid="268299" grpId="0" animBg="1"/>
      <p:bldP spid="268300" grpId="0" animBg="1"/>
      <p:bldP spid="268301" grpId="0" animBg="1"/>
      <p:bldP spid="268302" grpId="0" animBg="1"/>
      <p:bldP spid="2683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xmlns="" id="{DD6248D3-E0F0-4177-8F28-6B3E036A30A7}"/>
              </a:ext>
            </a:extLst>
          </p:cNvPr>
          <p:cNvSpPr txBox="1">
            <a:spLocks noChangeArrowheads="1"/>
          </p:cNvSpPr>
          <p:nvPr/>
        </p:nvSpPr>
        <p:spPr bwMode="auto">
          <a:xfrm>
            <a:off x="2590801" y="411164"/>
            <a:ext cx="639149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7200">
                <a:solidFill>
                  <a:srgbClr val="FF0000"/>
                </a:solidFill>
              </a:rPr>
              <a:t>Jumbled</a:t>
            </a:r>
            <a:r>
              <a:rPr lang="en-US" altLang="en-US" sz="7200"/>
              <a:t> </a:t>
            </a:r>
            <a:r>
              <a:rPr lang="en-US" altLang="en-US" sz="7200">
                <a:solidFill>
                  <a:srgbClr val="FF0000"/>
                </a:solidFill>
              </a:rPr>
              <a:t>words</a:t>
            </a:r>
          </a:p>
        </p:txBody>
      </p:sp>
      <p:sp>
        <p:nvSpPr>
          <p:cNvPr id="283651" name="Text Box 3">
            <a:extLst>
              <a:ext uri="{FF2B5EF4-FFF2-40B4-BE49-F238E27FC236}">
                <a16:creationId xmlns:a16="http://schemas.microsoft.com/office/drawing/2014/main" xmlns="" id="{FA1DA0A1-0999-4A6E-9CC2-ED851F51FF75}"/>
              </a:ext>
            </a:extLst>
          </p:cNvPr>
          <p:cNvSpPr txBox="1">
            <a:spLocks noChangeArrowheads="1"/>
          </p:cNvSpPr>
          <p:nvPr/>
        </p:nvSpPr>
        <p:spPr bwMode="auto">
          <a:xfrm>
            <a:off x="2209800" y="1981200"/>
            <a:ext cx="3581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3200"/>
              <a:t>1. tianocn =  ? </a:t>
            </a:r>
          </a:p>
        </p:txBody>
      </p:sp>
      <p:sp>
        <p:nvSpPr>
          <p:cNvPr id="283652" name="Text Box 4">
            <a:extLst>
              <a:ext uri="{FF2B5EF4-FFF2-40B4-BE49-F238E27FC236}">
                <a16:creationId xmlns:a16="http://schemas.microsoft.com/office/drawing/2014/main" xmlns="" id="{A5F3ED33-60F4-4459-A887-A5D0FF3272AE}"/>
              </a:ext>
            </a:extLst>
          </p:cNvPr>
          <p:cNvSpPr txBox="1">
            <a:spLocks noChangeArrowheads="1"/>
          </p:cNvSpPr>
          <p:nvPr/>
        </p:nvSpPr>
        <p:spPr bwMode="auto">
          <a:xfrm>
            <a:off x="2209800" y="2743200"/>
            <a:ext cx="3581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3200"/>
              <a:t>2. pyoc =  ? </a:t>
            </a:r>
          </a:p>
        </p:txBody>
      </p:sp>
      <p:sp>
        <p:nvSpPr>
          <p:cNvPr id="283653" name="Text Box 5">
            <a:extLst>
              <a:ext uri="{FF2B5EF4-FFF2-40B4-BE49-F238E27FC236}">
                <a16:creationId xmlns:a16="http://schemas.microsoft.com/office/drawing/2014/main" xmlns="" id="{BEF64F31-67EA-4756-B2CC-4EFC125E0A9A}"/>
              </a:ext>
            </a:extLst>
          </p:cNvPr>
          <p:cNvSpPr txBox="1">
            <a:spLocks noChangeArrowheads="1"/>
          </p:cNvSpPr>
          <p:nvPr/>
        </p:nvSpPr>
        <p:spPr bwMode="auto">
          <a:xfrm>
            <a:off x="6384926" y="1935164"/>
            <a:ext cx="26828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3200">
                <a:solidFill>
                  <a:srgbClr val="0000CC"/>
                </a:solidFill>
              </a:rPr>
              <a:t>contain</a:t>
            </a:r>
          </a:p>
        </p:txBody>
      </p:sp>
      <p:sp>
        <p:nvSpPr>
          <p:cNvPr id="283654" name="Text Box 6">
            <a:extLst>
              <a:ext uri="{FF2B5EF4-FFF2-40B4-BE49-F238E27FC236}">
                <a16:creationId xmlns:a16="http://schemas.microsoft.com/office/drawing/2014/main" xmlns="" id="{F1754E51-3719-4C28-A07D-D66F17A7B564}"/>
              </a:ext>
            </a:extLst>
          </p:cNvPr>
          <p:cNvSpPr txBox="1">
            <a:spLocks noChangeArrowheads="1"/>
          </p:cNvSpPr>
          <p:nvPr/>
        </p:nvSpPr>
        <p:spPr bwMode="auto">
          <a:xfrm>
            <a:off x="6400801" y="2773364"/>
            <a:ext cx="26828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3200">
                <a:solidFill>
                  <a:srgbClr val="0000CC"/>
                </a:solidFill>
              </a:rPr>
              <a:t>copy</a:t>
            </a:r>
          </a:p>
        </p:txBody>
      </p:sp>
      <p:sp>
        <p:nvSpPr>
          <p:cNvPr id="283655" name="Text Box 7">
            <a:extLst>
              <a:ext uri="{FF2B5EF4-FFF2-40B4-BE49-F238E27FC236}">
                <a16:creationId xmlns:a16="http://schemas.microsoft.com/office/drawing/2014/main" xmlns="" id="{16B9AB0E-8468-4D49-B235-A6CC256A8BD0}"/>
              </a:ext>
            </a:extLst>
          </p:cNvPr>
          <p:cNvSpPr txBox="1">
            <a:spLocks noChangeArrowheads="1"/>
          </p:cNvSpPr>
          <p:nvPr/>
        </p:nvSpPr>
        <p:spPr bwMode="auto">
          <a:xfrm>
            <a:off x="2209801" y="3611564"/>
            <a:ext cx="291782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3200"/>
              <a:t>3. eicreve =  ? </a:t>
            </a:r>
          </a:p>
        </p:txBody>
      </p:sp>
      <p:sp>
        <p:nvSpPr>
          <p:cNvPr id="283656" name="Text Box 8">
            <a:extLst>
              <a:ext uri="{FF2B5EF4-FFF2-40B4-BE49-F238E27FC236}">
                <a16:creationId xmlns:a16="http://schemas.microsoft.com/office/drawing/2014/main" xmlns="" id="{C5A62D07-1E3C-4DC5-859C-2674742B2160}"/>
              </a:ext>
            </a:extLst>
          </p:cNvPr>
          <p:cNvSpPr txBox="1">
            <a:spLocks noChangeArrowheads="1"/>
          </p:cNvSpPr>
          <p:nvPr/>
        </p:nvSpPr>
        <p:spPr bwMode="auto">
          <a:xfrm>
            <a:off x="6400801" y="3611564"/>
            <a:ext cx="26828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3200">
                <a:solidFill>
                  <a:srgbClr val="0000CC"/>
                </a:solidFill>
              </a:rPr>
              <a:t>receive</a:t>
            </a:r>
          </a:p>
        </p:txBody>
      </p:sp>
      <p:sp>
        <p:nvSpPr>
          <p:cNvPr id="283657" name="Text Box 9">
            <a:extLst>
              <a:ext uri="{FF2B5EF4-FFF2-40B4-BE49-F238E27FC236}">
                <a16:creationId xmlns:a16="http://schemas.microsoft.com/office/drawing/2014/main" xmlns="" id="{554DE4FD-3D0B-4E0D-8B14-17CD0831B6A2}"/>
              </a:ext>
            </a:extLst>
          </p:cNvPr>
          <p:cNvSpPr txBox="1">
            <a:spLocks noChangeArrowheads="1"/>
          </p:cNvSpPr>
          <p:nvPr/>
        </p:nvSpPr>
        <p:spPr bwMode="auto">
          <a:xfrm>
            <a:off x="2209800" y="4572000"/>
            <a:ext cx="3429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3200"/>
              <a:t>4. plemoeey =  ? </a:t>
            </a:r>
          </a:p>
        </p:txBody>
      </p:sp>
      <p:sp>
        <p:nvSpPr>
          <p:cNvPr id="283658" name="Text Box 10">
            <a:extLst>
              <a:ext uri="{FF2B5EF4-FFF2-40B4-BE49-F238E27FC236}">
                <a16:creationId xmlns:a16="http://schemas.microsoft.com/office/drawing/2014/main" xmlns="" id="{34A344E3-DB58-4BC1-9073-134C67B24CD7}"/>
              </a:ext>
            </a:extLst>
          </p:cNvPr>
          <p:cNvSpPr txBox="1">
            <a:spLocks noChangeArrowheads="1"/>
          </p:cNvSpPr>
          <p:nvPr/>
        </p:nvSpPr>
        <p:spPr bwMode="auto">
          <a:xfrm>
            <a:off x="6384926" y="4602164"/>
            <a:ext cx="26828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3200">
                <a:solidFill>
                  <a:srgbClr val="0000CC"/>
                </a:solidFill>
              </a:rPr>
              <a:t>employee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3651"/>
                                        </p:tgtEl>
                                        <p:attrNameLst>
                                          <p:attrName>style.visibility</p:attrName>
                                        </p:attrNameLst>
                                      </p:cBhvr>
                                      <p:to>
                                        <p:strVal val="visible"/>
                                      </p:to>
                                    </p:set>
                                    <p:animEffect transition="in" filter="checkerboard(across)">
                                      <p:cBhvr>
                                        <p:cTn id="7" dur="500"/>
                                        <p:tgtEl>
                                          <p:spTgt spid="28365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3652"/>
                                        </p:tgtEl>
                                        <p:attrNameLst>
                                          <p:attrName>style.visibility</p:attrName>
                                        </p:attrNameLst>
                                      </p:cBhvr>
                                      <p:to>
                                        <p:strVal val="visible"/>
                                      </p:to>
                                    </p:set>
                                    <p:animEffect transition="in" filter="checkerboard(across)">
                                      <p:cBhvr>
                                        <p:cTn id="10" dur="500"/>
                                        <p:tgtEl>
                                          <p:spTgt spid="28365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83655"/>
                                        </p:tgtEl>
                                        <p:attrNameLst>
                                          <p:attrName>style.visibility</p:attrName>
                                        </p:attrNameLst>
                                      </p:cBhvr>
                                      <p:to>
                                        <p:strVal val="visible"/>
                                      </p:to>
                                    </p:set>
                                    <p:animEffect transition="in" filter="checkerboard(across)">
                                      <p:cBhvr>
                                        <p:cTn id="13" dur="500"/>
                                        <p:tgtEl>
                                          <p:spTgt spid="28365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83657"/>
                                        </p:tgtEl>
                                        <p:attrNameLst>
                                          <p:attrName>style.visibility</p:attrName>
                                        </p:attrNameLst>
                                      </p:cBhvr>
                                      <p:to>
                                        <p:strVal val="visible"/>
                                      </p:to>
                                    </p:set>
                                    <p:animEffect transition="in" filter="checkerboard(across)">
                                      <p:cBhvr>
                                        <p:cTn id="16" dur="500"/>
                                        <p:tgtEl>
                                          <p:spTgt spid="2836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83653"/>
                                        </p:tgtEl>
                                        <p:attrNameLst>
                                          <p:attrName>style.visibility</p:attrName>
                                        </p:attrNameLst>
                                      </p:cBhvr>
                                      <p:to>
                                        <p:strVal val="visible"/>
                                      </p:to>
                                    </p:set>
                                    <p:animEffect transition="in" filter="blinds(horizontal)">
                                      <p:cBhvr>
                                        <p:cTn id="21" dur="500"/>
                                        <p:tgtEl>
                                          <p:spTgt spid="2836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83654"/>
                                        </p:tgtEl>
                                        <p:attrNameLst>
                                          <p:attrName>style.visibility</p:attrName>
                                        </p:attrNameLst>
                                      </p:cBhvr>
                                      <p:to>
                                        <p:strVal val="visible"/>
                                      </p:to>
                                    </p:set>
                                    <p:animEffect transition="in" filter="blinds(horizontal)">
                                      <p:cBhvr>
                                        <p:cTn id="26" dur="500"/>
                                        <p:tgtEl>
                                          <p:spTgt spid="2836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83656"/>
                                        </p:tgtEl>
                                        <p:attrNameLst>
                                          <p:attrName>style.visibility</p:attrName>
                                        </p:attrNameLst>
                                      </p:cBhvr>
                                      <p:to>
                                        <p:strVal val="visible"/>
                                      </p:to>
                                    </p:set>
                                    <p:animEffect transition="in" filter="blinds(horizontal)">
                                      <p:cBhvr>
                                        <p:cTn id="31" dur="500"/>
                                        <p:tgtEl>
                                          <p:spTgt spid="28365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83658"/>
                                        </p:tgtEl>
                                        <p:attrNameLst>
                                          <p:attrName>style.visibility</p:attrName>
                                        </p:attrNameLst>
                                      </p:cBhvr>
                                      <p:to>
                                        <p:strVal val="visible"/>
                                      </p:to>
                                    </p:set>
                                    <p:animEffect transition="in" filter="blinds(horizontal)">
                                      <p:cBhvr>
                                        <p:cTn id="36" dur="500"/>
                                        <p:tgtEl>
                                          <p:spTgt spid="283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p:bldP spid="283652" grpId="0"/>
      <p:bldP spid="283653" grpId="0"/>
      <p:bldP spid="283654" grpId="0"/>
      <p:bldP spid="283655" grpId="0"/>
      <p:bldP spid="283656" grpId="0"/>
      <p:bldP spid="283657" grpId="0"/>
      <p:bldP spid="2836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F414F455-EEEC-4125-B2B8-C344EF0F245D}"/>
              </a:ext>
            </a:extLst>
          </p:cNvPr>
          <p:cNvSpPr>
            <a:spLocks noGrp="1" noChangeArrowheads="1"/>
          </p:cNvSpPr>
          <p:nvPr>
            <p:ph type="title"/>
          </p:nvPr>
        </p:nvSpPr>
        <p:spPr>
          <a:xfrm>
            <a:off x="1524000" y="0"/>
            <a:ext cx="8229600" cy="533400"/>
          </a:xfrm>
        </p:spPr>
        <p:txBody>
          <a:bodyPr>
            <a:normAutofit fontScale="90000"/>
          </a:bodyPr>
          <a:lstStyle/>
          <a:p>
            <a:r>
              <a:rPr lang="en-US" altLang="en-US" sz="4000" b="1">
                <a:solidFill>
                  <a:srgbClr val="FF3300"/>
                </a:solidFill>
              </a:rPr>
              <a:t>The Library of Congress</a:t>
            </a:r>
          </a:p>
        </p:txBody>
      </p:sp>
      <p:pic>
        <p:nvPicPr>
          <p:cNvPr id="9219" name="Picture 3" descr="LibraryCongressFront1">
            <a:extLst>
              <a:ext uri="{FF2B5EF4-FFF2-40B4-BE49-F238E27FC236}">
                <a16:creationId xmlns:a16="http://schemas.microsoft.com/office/drawing/2014/main" xmlns="" id="{1E3D6F56-802E-4731-81C9-0B34B3737E5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609600"/>
            <a:ext cx="914400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9C1AB-3A64-4E0A-9042-D2C04F3A85F9}"/>
              </a:ext>
            </a:extLst>
          </p:cNvPr>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GAME: </a:t>
            </a:r>
            <a:r>
              <a:rPr lang="vi-VN" sz="5400" b="1" dirty="0">
                <a:ln/>
                <a:solidFill>
                  <a:schemeClr val="accent4"/>
                </a:solidFill>
              </a:rPr>
              <a:t>JUMBLE WORDS</a:t>
            </a:r>
          </a:p>
        </p:txBody>
      </p:sp>
      <p:sp>
        <p:nvSpPr>
          <p:cNvPr id="3" name="Content Placeholder 2">
            <a:extLst>
              <a:ext uri="{FF2B5EF4-FFF2-40B4-BE49-F238E27FC236}">
                <a16:creationId xmlns:a16="http://schemas.microsoft.com/office/drawing/2014/main" xmlns="" id="{75995046-8F3B-437C-850D-B91E42EBD5C0}"/>
              </a:ext>
            </a:extLst>
          </p:cNvPr>
          <p:cNvSpPr>
            <a:spLocks noGrp="1"/>
          </p:cNvSpPr>
          <p:nvPr>
            <p:ph idx="1"/>
          </p:nvPr>
        </p:nvSpPr>
        <p:spPr/>
        <p:txBody>
          <a:bodyPr/>
          <a:lstStyle/>
          <a:p>
            <a:r>
              <a:rPr lang="vi-VN" sz="5400" b="1" dirty="0">
                <a:latin typeface="+mj-lt"/>
              </a:rPr>
              <a:t>Liogoby</a:t>
            </a:r>
          </a:p>
          <a:p>
            <a:r>
              <a:rPr lang="vi-VN" sz="5400" b="1" dirty="0">
                <a:latin typeface="+mj-lt"/>
              </a:rPr>
              <a:t>Torishy</a:t>
            </a:r>
          </a:p>
          <a:p>
            <a:r>
              <a:rPr lang="vi-VN" sz="5400" b="1" dirty="0">
                <a:latin typeface="+mj-lt"/>
              </a:rPr>
              <a:t>Hispisc</a:t>
            </a:r>
          </a:p>
          <a:p>
            <a:r>
              <a:rPr lang="vi-VN" sz="5400" b="1" dirty="0">
                <a:latin typeface="+mj-lt"/>
              </a:rPr>
              <a:t>Phygrageo</a:t>
            </a:r>
          </a:p>
          <a:p>
            <a:r>
              <a:rPr lang="vi-VN" sz="5400" b="1" dirty="0">
                <a:latin typeface="+mj-lt"/>
              </a:rPr>
              <a:t>Luerateitr</a:t>
            </a:r>
          </a:p>
        </p:txBody>
      </p:sp>
      <p:sp>
        <p:nvSpPr>
          <p:cNvPr id="4" name="TextBox 3">
            <a:extLst>
              <a:ext uri="{FF2B5EF4-FFF2-40B4-BE49-F238E27FC236}">
                <a16:creationId xmlns:a16="http://schemas.microsoft.com/office/drawing/2014/main" xmlns="" id="{8622B5F5-DAB3-403B-AB14-64B49110F492}"/>
              </a:ext>
            </a:extLst>
          </p:cNvPr>
          <p:cNvSpPr txBox="1"/>
          <p:nvPr/>
        </p:nvSpPr>
        <p:spPr>
          <a:xfrm>
            <a:off x="6400800" y="1828800"/>
            <a:ext cx="3733800" cy="4985980"/>
          </a:xfrm>
          <a:prstGeom prst="rect">
            <a:avLst/>
          </a:prstGeom>
          <a:noFill/>
        </p:spPr>
        <p:txBody>
          <a:bodyPr wrap="square" rtlCol="0">
            <a:spAutoFit/>
          </a:bodyPr>
          <a:lstStyle/>
          <a:p>
            <a:r>
              <a:rPr lang="vi-VN" sz="5400" b="1" dirty="0">
                <a:latin typeface="+mj-lt"/>
              </a:rPr>
              <a:t>Biology</a:t>
            </a:r>
          </a:p>
          <a:p>
            <a:r>
              <a:rPr lang="vi-VN" sz="5400" b="1" dirty="0">
                <a:latin typeface="+mj-lt"/>
              </a:rPr>
              <a:t>History </a:t>
            </a:r>
          </a:p>
          <a:p>
            <a:r>
              <a:rPr lang="vi-VN" sz="5400" b="1" dirty="0">
                <a:latin typeface="+mj-lt"/>
              </a:rPr>
              <a:t>Physics</a:t>
            </a:r>
          </a:p>
          <a:p>
            <a:r>
              <a:rPr lang="vi-VN" sz="5400" b="1" dirty="0">
                <a:latin typeface="+mj-lt"/>
              </a:rPr>
              <a:t>Geography </a:t>
            </a:r>
          </a:p>
          <a:p>
            <a:r>
              <a:rPr lang="vi-VN" sz="5400" b="1" dirty="0">
                <a:latin typeface="+mj-lt"/>
              </a:rPr>
              <a:t>Literature </a:t>
            </a:r>
          </a:p>
          <a:p>
            <a:endParaRPr lang="vi-VN" sz="4800" b="1" dirty="0">
              <a:latin typeface="+mj-lt"/>
            </a:endParaRPr>
          </a:p>
        </p:txBody>
      </p:sp>
    </p:spTree>
    <p:extLst>
      <p:ext uri="{BB962C8B-B14F-4D97-AF65-F5344CB8AC3E}">
        <p14:creationId xmlns:p14="http://schemas.microsoft.com/office/powerpoint/2010/main" xmlns="" val="1160092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library-congress-picture">
            <a:extLst>
              <a:ext uri="{FF2B5EF4-FFF2-40B4-BE49-F238E27FC236}">
                <a16:creationId xmlns:a16="http://schemas.microsoft.com/office/drawing/2014/main" xmlns="" id="{BEF7A354-4436-4767-8A75-E5B1D8F2A74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0"/>
            <a:ext cx="9144000" cy="691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xmlns="" id="{180D7FF3-343F-48CC-9B75-EE19E087224C}"/>
              </a:ext>
            </a:extLst>
          </p:cNvPr>
          <p:cNvSpPr>
            <a:spLocks noChangeArrowheads="1"/>
          </p:cNvSpPr>
          <p:nvPr/>
        </p:nvSpPr>
        <p:spPr bwMode="auto">
          <a:xfrm>
            <a:off x="3581401" y="331789"/>
            <a:ext cx="4453463"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4400">
                <a:solidFill>
                  <a:srgbClr val="00FF99"/>
                </a:solidFill>
              </a:rPr>
              <a:t>the reading room</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AutoShape 4">
            <a:hlinkClick r:id="" action="ppaction://noaction" highlightClick="1"/>
            <a:extLst>
              <a:ext uri="{FF2B5EF4-FFF2-40B4-BE49-F238E27FC236}">
                <a16:creationId xmlns:a16="http://schemas.microsoft.com/office/drawing/2014/main" xmlns="" id="{2AD1182B-F3F9-40A3-BE86-C04C85AE33E3}"/>
              </a:ext>
            </a:extLst>
          </p:cNvPr>
          <p:cNvSpPr>
            <a:spLocks noChangeArrowheads="1"/>
          </p:cNvSpPr>
          <p:nvPr/>
        </p:nvSpPr>
        <p:spPr bwMode="auto">
          <a:xfrm>
            <a:off x="1841500" y="3132138"/>
            <a:ext cx="4419600" cy="838200"/>
          </a:xfrm>
          <a:prstGeom prst="actionButtonBlank">
            <a:avLst/>
          </a:prstGeom>
          <a:solidFill>
            <a:schemeClr val="accent1"/>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2800">
                <a:solidFill>
                  <a:srgbClr val="FF0000"/>
                </a:solidFill>
              </a:rPr>
              <a:t>True ( T ) or False ( F ) ?</a:t>
            </a:r>
          </a:p>
        </p:txBody>
      </p:sp>
      <p:sp>
        <p:nvSpPr>
          <p:cNvPr id="284677" name="Text Box 5">
            <a:extLst>
              <a:ext uri="{FF2B5EF4-FFF2-40B4-BE49-F238E27FC236}">
                <a16:creationId xmlns:a16="http://schemas.microsoft.com/office/drawing/2014/main" xmlns="" id="{A8D8D035-608E-464B-B5F7-BE127869F87F}"/>
              </a:ext>
            </a:extLst>
          </p:cNvPr>
          <p:cNvSpPr txBox="1">
            <a:spLocks noChangeArrowheads="1"/>
          </p:cNvSpPr>
          <p:nvPr/>
        </p:nvSpPr>
        <p:spPr bwMode="auto">
          <a:xfrm>
            <a:off x="1752600" y="3854450"/>
            <a:ext cx="64008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buFontTx/>
              <a:buAutoNum type="alphaLcParenR"/>
            </a:pPr>
            <a:r>
              <a:rPr lang="en-US" altLang="zh-CN" sz="2800">
                <a:ea typeface="宋体" panose="02010600030101010101" pitchFamily="2" charset="-122"/>
              </a:rPr>
              <a:t>The Library of Congress is in the capital of the USA.</a:t>
            </a:r>
            <a:endParaRPr lang="en-US" altLang="en-US" sz="2800"/>
          </a:p>
        </p:txBody>
      </p:sp>
      <p:sp>
        <p:nvSpPr>
          <p:cNvPr id="284678" name="Text Box 6">
            <a:extLst>
              <a:ext uri="{FF2B5EF4-FFF2-40B4-BE49-F238E27FC236}">
                <a16:creationId xmlns:a16="http://schemas.microsoft.com/office/drawing/2014/main" xmlns="" id="{D8079153-DD1F-456F-AC14-385A05DC32F1}"/>
              </a:ext>
            </a:extLst>
          </p:cNvPr>
          <p:cNvSpPr txBox="1">
            <a:spLocks noChangeArrowheads="1"/>
          </p:cNvSpPr>
          <p:nvPr/>
        </p:nvSpPr>
        <p:spPr bwMode="auto">
          <a:xfrm>
            <a:off x="1752600" y="4724401"/>
            <a:ext cx="6477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zh-CN" sz="2400">
                <a:ea typeface="宋体" panose="02010600030101010101" pitchFamily="2" charset="-122"/>
              </a:rPr>
              <a:t>b)</a:t>
            </a:r>
            <a:r>
              <a:rPr lang="en-US" altLang="zh-CN" sz="2400">
                <a:solidFill>
                  <a:srgbClr val="FF0066"/>
                </a:solidFill>
                <a:ea typeface="宋体" panose="02010600030101010101" pitchFamily="2" charset="-122"/>
              </a:rPr>
              <a:t> </a:t>
            </a:r>
            <a:r>
              <a:rPr lang="en-US" altLang="zh-CN" sz="2800">
                <a:ea typeface="宋体" panose="02010600030101010101" pitchFamily="2" charset="-122"/>
              </a:rPr>
              <a:t>The shelves are about 800 km long.</a:t>
            </a:r>
            <a:endParaRPr lang="en-US" altLang="en-US" sz="2800"/>
          </a:p>
        </p:txBody>
      </p:sp>
      <p:sp>
        <p:nvSpPr>
          <p:cNvPr id="284679" name="Text Box 7">
            <a:extLst>
              <a:ext uri="{FF2B5EF4-FFF2-40B4-BE49-F238E27FC236}">
                <a16:creationId xmlns:a16="http://schemas.microsoft.com/office/drawing/2014/main" xmlns="" id="{AE0AEED9-4458-40CF-85A8-AAAC3C8E23DB}"/>
              </a:ext>
            </a:extLst>
          </p:cNvPr>
          <p:cNvSpPr txBox="1">
            <a:spLocks noChangeArrowheads="1"/>
          </p:cNvSpPr>
          <p:nvPr/>
        </p:nvSpPr>
        <p:spPr bwMode="auto">
          <a:xfrm>
            <a:off x="1752600" y="5226050"/>
            <a:ext cx="6858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zh-CN" sz="2400">
                <a:ea typeface="宋体" panose="02010600030101010101" pitchFamily="2" charset="-122"/>
              </a:rPr>
              <a:t>c)</a:t>
            </a:r>
            <a:r>
              <a:rPr lang="en-US" altLang="zh-CN" sz="2400">
                <a:solidFill>
                  <a:srgbClr val="FF0066"/>
                </a:solidFill>
                <a:ea typeface="宋体" panose="02010600030101010101" pitchFamily="2" charset="-122"/>
              </a:rPr>
              <a:t> </a:t>
            </a:r>
            <a:r>
              <a:rPr lang="en-US" altLang="zh-CN" sz="2800">
                <a:solidFill>
                  <a:schemeClr val="tx2"/>
                </a:solidFill>
                <a:ea typeface="宋体" panose="02010600030101010101" pitchFamily="2" charset="-122"/>
              </a:rPr>
              <a:t>There are over 100 million books in             this library.</a:t>
            </a:r>
            <a:endParaRPr lang="en-US" altLang="en-US" sz="2800">
              <a:solidFill>
                <a:schemeClr val="tx2"/>
              </a:solidFill>
            </a:endParaRPr>
          </a:p>
        </p:txBody>
      </p:sp>
      <p:sp>
        <p:nvSpPr>
          <p:cNvPr id="284680" name="Text Box 8">
            <a:extLst>
              <a:ext uri="{FF2B5EF4-FFF2-40B4-BE49-F238E27FC236}">
                <a16:creationId xmlns:a16="http://schemas.microsoft.com/office/drawing/2014/main" xmlns="" id="{AFBCF0D3-CF76-4E3D-A92C-FB268E8BA99A}"/>
              </a:ext>
            </a:extLst>
          </p:cNvPr>
          <p:cNvSpPr txBox="1">
            <a:spLocks noChangeArrowheads="1"/>
          </p:cNvSpPr>
          <p:nvPr/>
        </p:nvSpPr>
        <p:spPr bwMode="auto">
          <a:xfrm>
            <a:off x="1752600" y="6110288"/>
            <a:ext cx="72390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zh-CN" sz="2400">
                <a:ea typeface="宋体" panose="02010600030101010101" pitchFamily="2" charset="-122"/>
              </a:rPr>
              <a:t>d)</a:t>
            </a:r>
            <a:r>
              <a:rPr lang="en-US" altLang="zh-CN" sz="2400">
                <a:solidFill>
                  <a:srgbClr val="FFFFCC"/>
                </a:solidFill>
                <a:ea typeface="宋体" panose="02010600030101010101" pitchFamily="2" charset="-122"/>
              </a:rPr>
              <a:t> </a:t>
            </a:r>
            <a:r>
              <a:rPr lang="en-US" altLang="zh-CN" sz="2800">
                <a:solidFill>
                  <a:schemeClr val="tx2"/>
                </a:solidFill>
                <a:ea typeface="宋体" panose="02010600030101010101" pitchFamily="2" charset="-122"/>
              </a:rPr>
              <a:t>It receives copies of all English books</a:t>
            </a:r>
            <a:r>
              <a:rPr lang="en-US" altLang="zh-CN" sz="2400">
                <a:solidFill>
                  <a:schemeClr val="tx2"/>
                </a:solidFill>
                <a:ea typeface="宋体" panose="02010600030101010101" pitchFamily="2" charset="-122"/>
              </a:rPr>
              <a:t>.</a:t>
            </a:r>
            <a:r>
              <a:rPr lang="en-US" altLang="zh-CN" sz="2400">
                <a:solidFill>
                  <a:schemeClr val="accent2"/>
                </a:solidFill>
                <a:ea typeface="宋体" panose="02010600030101010101" pitchFamily="2" charset="-122"/>
              </a:rPr>
              <a:t> </a:t>
            </a:r>
            <a:endParaRPr lang="en-US" altLang="en-US" sz="2400">
              <a:solidFill>
                <a:schemeClr val="accent2"/>
              </a:solidFill>
            </a:endParaRPr>
          </a:p>
        </p:txBody>
      </p:sp>
      <p:sp>
        <p:nvSpPr>
          <p:cNvPr id="284681" name="AutoShape 9">
            <a:extLst>
              <a:ext uri="{FF2B5EF4-FFF2-40B4-BE49-F238E27FC236}">
                <a16:creationId xmlns:a16="http://schemas.microsoft.com/office/drawing/2014/main" xmlns="" id="{35DA760A-0B9F-42FE-834C-4ED6EC22D6D3}"/>
              </a:ext>
            </a:extLst>
          </p:cNvPr>
          <p:cNvSpPr>
            <a:spLocks noChangeArrowheads="1"/>
          </p:cNvSpPr>
          <p:nvPr/>
        </p:nvSpPr>
        <p:spPr bwMode="auto">
          <a:xfrm>
            <a:off x="8991600" y="4114800"/>
            <a:ext cx="533400" cy="457200"/>
          </a:xfrm>
          <a:prstGeom prst="doubleWave">
            <a:avLst>
              <a:gd name="adj1" fmla="val 6500"/>
              <a:gd name="adj2" fmla="val 0"/>
            </a:avLst>
          </a:prstGeom>
          <a:solidFill>
            <a:srgbClr val="FFFF99">
              <a:alpha val="85881"/>
            </a:srgbClr>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rPr>
              <a:t>T</a:t>
            </a:r>
            <a:endParaRPr lang="en-US" altLang="en-US">
              <a:solidFill>
                <a:srgbClr val="FF0000"/>
              </a:solidFill>
            </a:endParaRPr>
          </a:p>
        </p:txBody>
      </p:sp>
      <p:sp>
        <p:nvSpPr>
          <p:cNvPr id="284682" name="AutoShape 10">
            <a:extLst>
              <a:ext uri="{FF2B5EF4-FFF2-40B4-BE49-F238E27FC236}">
                <a16:creationId xmlns:a16="http://schemas.microsoft.com/office/drawing/2014/main" xmlns="" id="{98CBA0C5-84C2-4214-BE69-89703BA745E8}"/>
              </a:ext>
            </a:extLst>
          </p:cNvPr>
          <p:cNvSpPr>
            <a:spLocks noChangeArrowheads="1"/>
          </p:cNvSpPr>
          <p:nvPr/>
        </p:nvSpPr>
        <p:spPr bwMode="auto">
          <a:xfrm>
            <a:off x="8991600" y="4800600"/>
            <a:ext cx="533400" cy="457200"/>
          </a:xfrm>
          <a:prstGeom prst="doubleWave">
            <a:avLst>
              <a:gd name="adj1" fmla="val 6500"/>
              <a:gd name="adj2" fmla="val 0"/>
            </a:avLst>
          </a:prstGeom>
          <a:solidFill>
            <a:srgbClr val="FFFF99">
              <a:alpha val="85881"/>
            </a:srgbClr>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rPr>
              <a:t>F</a:t>
            </a:r>
          </a:p>
        </p:txBody>
      </p:sp>
      <p:sp>
        <p:nvSpPr>
          <p:cNvPr id="284683" name="AutoShape 11">
            <a:extLst>
              <a:ext uri="{FF2B5EF4-FFF2-40B4-BE49-F238E27FC236}">
                <a16:creationId xmlns:a16="http://schemas.microsoft.com/office/drawing/2014/main" xmlns="" id="{55943B68-4DB8-4502-B8B1-DFFCE718592E}"/>
              </a:ext>
            </a:extLst>
          </p:cNvPr>
          <p:cNvSpPr>
            <a:spLocks noChangeArrowheads="1"/>
          </p:cNvSpPr>
          <p:nvPr/>
        </p:nvSpPr>
        <p:spPr bwMode="auto">
          <a:xfrm>
            <a:off x="8991600" y="5486400"/>
            <a:ext cx="533400" cy="457200"/>
          </a:xfrm>
          <a:prstGeom prst="doubleWave">
            <a:avLst>
              <a:gd name="adj1" fmla="val 6500"/>
              <a:gd name="adj2" fmla="val 0"/>
            </a:avLst>
          </a:prstGeom>
          <a:solidFill>
            <a:srgbClr val="FFFF99">
              <a:alpha val="85881"/>
            </a:srgbClr>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rPr>
              <a:t>T</a:t>
            </a:r>
            <a:endParaRPr lang="en-US" altLang="en-US">
              <a:solidFill>
                <a:srgbClr val="FF0000"/>
              </a:solidFill>
            </a:endParaRPr>
          </a:p>
        </p:txBody>
      </p:sp>
      <p:sp>
        <p:nvSpPr>
          <p:cNvPr id="284684" name="AutoShape 12">
            <a:extLst>
              <a:ext uri="{FF2B5EF4-FFF2-40B4-BE49-F238E27FC236}">
                <a16:creationId xmlns:a16="http://schemas.microsoft.com/office/drawing/2014/main" xmlns="" id="{AD6D5F7B-935B-4338-90D2-69039C3F2847}"/>
              </a:ext>
            </a:extLst>
          </p:cNvPr>
          <p:cNvSpPr>
            <a:spLocks noChangeArrowheads="1"/>
          </p:cNvSpPr>
          <p:nvPr/>
        </p:nvSpPr>
        <p:spPr bwMode="auto">
          <a:xfrm>
            <a:off x="8991600" y="6172200"/>
            <a:ext cx="533400" cy="457200"/>
          </a:xfrm>
          <a:prstGeom prst="doubleWave">
            <a:avLst>
              <a:gd name="adj1" fmla="val 6500"/>
              <a:gd name="adj2" fmla="val 0"/>
            </a:avLst>
          </a:prstGeom>
          <a:solidFill>
            <a:srgbClr val="FFFF99">
              <a:alpha val="85881"/>
            </a:srgbClr>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2400">
                <a:solidFill>
                  <a:srgbClr val="FF0000"/>
                </a:solidFill>
                <a:latin typeface="Times New Roman" panose="02020603050405020304" pitchFamily="18" charset="0"/>
              </a:rPr>
              <a:t>F</a:t>
            </a:r>
          </a:p>
        </p:txBody>
      </p:sp>
      <p:sp>
        <p:nvSpPr>
          <p:cNvPr id="284685" name="Text Box 13">
            <a:extLst>
              <a:ext uri="{FF2B5EF4-FFF2-40B4-BE49-F238E27FC236}">
                <a16:creationId xmlns:a16="http://schemas.microsoft.com/office/drawing/2014/main" xmlns="" id="{84E626C9-F57E-49DB-9C42-23AF4E772B41}"/>
              </a:ext>
            </a:extLst>
          </p:cNvPr>
          <p:cNvSpPr txBox="1">
            <a:spLocks noChangeArrowheads="1"/>
          </p:cNvSpPr>
          <p:nvPr/>
        </p:nvSpPr>
        <p:spPr bwMode="auto">
          <a:xfrm>
            <a:off x="1676400" y="639764"/>
            <a:ext cx="8763000" cy="2092881"/>
          </a:xfrm>
          <a:prstGeom prst="rect">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600">
                <a:solidFill>
                  <a:srgbClr val="0000CC"/>
                </a:solidFill>
                <a:latin typeface=".VnTime" pitchFamily="34" charset="0"/>
              </a:rPr>
              <a:t>One of the world’s largest libraries is the United State’s Library of Congress. It is in Washington D.C, the capital of the USA. It receives copies of all American books. It contains over 100 million books. It has about 1,000 km of shelves. It has over 5,000 employees.</a:t>
            </a:r>
          </a:p>
        </p:txBody>
      </p:sp>
      <p:sp>
        <p:nvSpPr>
          <p:cNvPr id="11276" name="Rectangle 14">
            <a:extLst>
              <a:ext uri="{FF2B5EF4-FFF2-40B4-BE49-F238E27FC236}">
                <a16:creationId xmlns:a16="http://schemas.microsoft.com/office/drawing/2014/main" xmlns="" id="{09E2EE20-752E-4883-B549-7C6288CC502B}"/>
              </a:ext>
            </a:extLst>
          </p:cNvPr>
          <p:cNvSpPr>
            <a:spLocks noChangeArrowheads="1"/>
          </p:cNvSpPr>
          <p:nvPr/>
        </p:nvSpPr>
        <p:spPr bwMode="auto">
          <a:xfrm>
            <a:off x="1752600" y="0"/>
            <a:ext cx="8229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r>
              <a:rPr lang="en-US" altLang="en-US" sz="3600">
                <a:solidFill>
                  <a:srgbClr val="FF3300"/>
                </a:solidFill>
              </a:rPr>
              <a:t>The Library of Congress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4685"/>
                                        </p:tgtEl>
                                        <p:attrNameLst>
                                          <p:attrName>style.visibility</p:attrName>
                                        </p:attrNameLst>
                                      </p:cBhvr>
                                      <p:to>
                                        <p:strVal val="visible"/>
                                      </p:to>
                                    </p:set>
                                    <p:animEffect transition="in" filter="box(in)">
                                      <p:cBhvr>
                                        <p:cTn id="7" dur="500"/>
                                        <p:tgtEl>
                                          <p:spTgt spid="284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4676"/>
                                        </p:tgtEl>
                                        <p:attrNameLst>
                                          <p:attrName>style.visibility</p:attrName>
                                        </p:attrNameLst>
                                      </p:cBhvr>
                                      <p:to>
                                        <p:strVal val="visible"/>
                                      </p:to>
                                    </p:set>
                                    <p:animEffect transition="in" filter="box(in)">
                                      <p:cBhvr>
                                        <p:cTn id="12" dur="500"/>
                                        <p:tgtEl>
                                          <p:spTgt spid="28467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84677"/>
                                        </p:tgtEl>
                                        <p:attrNameLst>
                                          <p:attrName>style.visibility</p:attrName>
                                        </p:attrNameLst>
                                      </p:cBhvr>
                                      <p:to>
                                        <p:strVal val="visible"/>
                                      </p:to>
                                    </p:set>
                                    <p:animEffect transition="in" filter="box(in)">
                                      <p:cBhvr>
                                        <p:cTn id="15" dur="500"/>
                                        <p:tgtEl>
                                          <p:spTgt spid="28467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84678"/>
                                        </p:tgtEl>
                                        <p:attrNameLst>
                                          <p:attrName>style.visibility</p:attrName>
                                        </p:attrNameLst>
                                      </p:cBhvr>
                                      <p:to>
                                        <p:strVal val="visible"/>
                                      </p:to>
                                    </p:set>
                                    <p:animEffect transition="in" filter="box(in)">
                                      <p:cBhvr>
                                        <p:cTn id="18" dur="500"/>
                                        <p:tgtEl>
                                          <p:spTgt spid="28467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84679"/>
                                        </p:tgtEl>
                                        <p:attrNameLst>
                                          <p:attrName>style.visibility</p:attrName>
                                        </p:attrNameLst>
                                      </p:cBhvr>
                                      <p:to>
                                        <p:strVal val="visible"/>
                                      </p:to>
                                    </p:set>
                                    <p:animEffect transition="in" filter="box(in)">
                                      <p:cBhvr>
                                        <p:cTn id="21" dur="500"/>
                                        <p:tgtEl>
                                          <p:spTgt spid="28467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84680"/>
                                        </p:tgtEl>
                                        <p:attrNameLst>
                                          <p:attrName>style.visibility</p:attrName>
                                        </p:attrNameLst>
                                      </p:cBhvr>
                                      <p:to>
                                        <p:strVal val="visible"/>
                                      </p:to>
                                    </p:set>
                                    <p:animEffect transition="in" filter="box(in)">
                                      <p:cBhvr>
                                        <p:cTn id="24" dur="500"/>
                                        <p:tgtEl>
                                          <p:spTgt spid="28468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4681"/>
                                        </p:tgtEl>
                                        <p:attrNameLst>
                                          <p:attrName>style.visibility</p:attrName>
                                        </p:attrNameLst>
                                      </p:cBhvr>
                                      <p:to>
                                        <p:strVal val="visible"/>
                                      </p:to>
                                    </p:set>
                                    <p:animEffect transition="in" filter="checkerboard(across)">
                                      <p:cBhvr>
                                        <p:cTn id="29" dur="500"/>
                                        <p:tgtEl>
                                          <p:spTgt spid="28468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84682"/>
                                        </p:tgtEl>
                                        <p:attrNameLst>
                                          <p:attrName>style.visibility</p:attrName>
                                        </p:attrNameLst>
                                      </p:cBhvr>
                                      <p:to>
                                        <p:strVal val="visible"/>
                                      </p:to>
                                    </p:set>
                                    <p:anim calcmode="lin" valueType="num">
                                      <p:cBhvr>
                                        <p:cTn id="34" dur="500" fill="hold"/>
                                        <p:tgtEl>
                                          <p:spTgt spid="284682"/>
                                        </p:tgtEl>
                                        <p:attrNameLst>
                                          <p:attrName>ppt_w</p:attrName>
                                        </p:attrNameLst>
                                      </p:cBhvr>
                                      <p:tavLst>
                                        <p:tav tm="0">
                                          <p:val>
                                            <p:fltVal val="0"/>
                                          </p:val>
                                        </p:tav>
                                        <p:tav tm="100000">
                                          <p:val>
                                            <p:strVal val="#ppt_w"/>
                                          </p:val>
                                        </p:tav>
                                      </p:tavLst>
                                    </p:anim>
                                    <p:anim calcmode="lin" valueType="num">
                                      <p:cBhvr>
                                        <p:cTn id="35" dur="500" fill="hold"/>
                                        <p:tgtEl>
                                          <p:spTgt spid="284682"/>
                                        </p:tgtEl>
                                        <p:attrNameLst>
                                          <p:attrName>ppt_h</p:attrName>
                                        </p:attrNameLst>
                                      </p:cBhvr>
                                      <p:tavLst>
                                        <p:tav tm="0">
                                          <p:val>
                                            <p:fltVal val="0"/>
                                          </p:val>
                                        </p:tav>
                                        <p:tav tm="100000">
                                          <p:val>
                                            <p:strVal val="#ppt_h"/>
                                          </p:val>
                                        </p:tav>
                                      </p:tavLst>
                                    </p:anim>
                                    <p:animEffect transition="in" filter="fade">
                                      <p:cBhvr>
                                        <p:cTn id="36" dur="500"/>
                                        <p:tgtEl>
                                          <p:spTgt spid="28468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84683"/>
                                        </p:tgtEl>
                                        <p:attrNameLst>
                                          <p:attrName>style.visibility</p:attrName>
                                        </p:attrNameLst>
                                      </p:cBhvr>
                                      <p:to>
                                        <p:strVal val="visible"/>
                                      </p:to>
                                    </p:set>
                                    <p:anim calcmode="lin" valueType="num">
                                      <p:cBhvr>
                                        <p:cTn id="41" dur="500" fill="hold"/>
                                        <p:tgtEl>
                                          <p:spTgt spid="284683"/>
                                        </p:tgtEl>
                                        <p:attrNameLst>
                                          <p:attrName>ppt_w</p:attrName>
                                        </p:attrNameLst>
                                      </p:cBhvr>
                                      <p:tavLst>
                                        <p:tav tm="0">
                                          <p:val>
                                            <p:fltVal val="0"/>
                                          </p:val>
                                        </p:tav>
                                        <p:tav tm="100000">
                                          <p:val>
                                            <p:strVal val="#ppt_w"/>
                                          </p:val>
                                        </p:tav>
                                      </p:tavLst>
                                    </p:anim>
                                    <p:anim calcmode="lin" valueType="num">
                                      <p:cBhvr>
                                        <p:cTn id="42" dur="500" fill="hold"/>
                                        <p:tgtEl>
                                          <p:spTgt spid="284683"/>
                                        </p:tgtEl>
                                        <p:attrNameLst>
                                          <p:attrName>ppt_h</p:attrName>
                                        </p:attrNameLst>
                                      </p:cBhvr>
                                      <p:tavLst>
                                        <p:tav tm="0">
                                          <p:val>
                                            <p:fltVal val="0"/>
                                          </p:val>
                                        </p:tav>
                                        <p:tav tm="100000">
                                          <p:val>
                                            <p:strVal val="#ppt_h"/>
                                          </p:val>
                                        </p:tav>
                                      </p:tavLst>
                                    </p:anim>
                                    <p:animEffect transition="in" filter="fade">
                                      <p:cBhvr>
                                        <p:cTn id="43" dur="500"/>
                                        <p:tgtEl>
                                          <p:spTgt spid="28468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84684"/>
                                        </p:tgtEl>
                                        <p:attrNameLst>
                                          <p:attrName>style.visibility</p:attrName>
                                        </p:attrNameLst>
                                      </p:cBhvr>
                                      <p:to>
                                        <p:strVal val="visible"/>
                                      </p:to>
                                    </p:set>
                                    <p:anim calcmode="lin" valueType="num">
                                      <p:cBhvr>
                                        <p:cTn id="48" dur="500" fill="hold"/>
                                        <p:tgtEl>
                                          <p:spTgt spid="284684"/>
                                        </p:tgtEl>
                                        <p:attrNameLst>
                                          <p:attrName>ppt_w</p:attrName>
                                        </p:attrNameLst>
                                      </p:cBhvr>
                                      <p:tavLst>
                                        <p:tav tm="0">
                                          <p:val>
                                            <p:fltVal val="0"/>
                                          </p:val>
                                        </p:tav>
                                        <p:tav tm="100000">
                                          <p:val>
                                            <p:strVal val="#ppt_w"/>
                                          </p:val>
                                        </p:tav>
                                      </p:tavLst>
                                    </p:anim>
                                    <p:anim calcmode="lin" valueType="num">
                                      <p:cBhvr>
                                        <p:cTn id="49" dur="500" fill="hold"/>
                                        <p:tgtEl>
                                          <p:spTgt spid="284684"/>
                                        </p:tgtEl>
                                        <p:attrNameLst>
                                          <p:attrName>ppt_h</p:attrName>
                                        </p:attrNameLst>
                                      </p:cBhvr>
                                      <p:tavLst>
                                        <p:tav tm="0">
                                          <p:val>
                                            <p:fltVal val="0"/>
                                          </p:val>
                                        </p:tav>
                                        <p:tav tm="100000">
                                          <p:val>
                                            <p:strVal val="#ppt_h"/>
                                          </p:val>
                                        </p:tav>
                                      </p:tavLst>
                                    </p:anim>
                                    <p:animEffect transition="in" filter="fade">
                                      <p:cBhvr>
                                        <p:cTn id="50" dur="500"/>
                                        <p:tgtEl>
                                          <p:spTgt spid="284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animBg="1"/>
      <p:bldP spid="284677" grpId="0"/>
      <p:bldP spid="284678" grpId="0"/>
      <p:bldP spid="284679" grpId="0"/>
      <p:bldP spid="284680" grpId="0"/>
      <p:bldP spid="284681" grpId="0" animBg="1"/>
      <p:bldP spid="284682" grpId="0" animBg="1"/>
      <p:bldP spid="284683" grpId="0" animBg="1"/>
      <p:bldP spid="284684" grpId="0" animBg="1"/>
      <p:bldP spid="2846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a:extLst>
              <a:ext uri="{FF2B5EF4-FFF2-40B4-BE49-F238E27FC236}">
                <a16:creationId xmlns:a16="http://schemas.microsoft.com/office/drawing/2014/main" xmlns="" id="{ED0B1674-1C28-4FF7-B668-C065D7199685}"/>
              </a:ext>
            </a:extLst>
          </p:cNvPr>
          <p:cNvSpPr txBox="1">
            <a:spLocks noChangeArrowheads="1"/>
          </p:cNvSpPr>
          <p:nvPr/>
        </p:nvSpPr>
        <p:spPr bwMode="auto">
          <a:xfrm>
            <a:off x="2133601" y="1524001"/>
            <a:ext cx="3681413"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sz="2800"/>
              <a:t> Read. Then answer :</a:t>
            </a:r>
            <a:r>
              <a:rPr lang="en-US" altLang="en-US"/>
              <a:t> </a:t>
            </a:r>
          </a:p>
        </p:txBody>
      </p:sp>
      <p:sp>
        <p:nvSpPr>
          <p:cNvPr id="287755" name="Text Box 11">
            <a:extLst>
              <a:ext uri="{FF2B5EF4-FFF2-40B4-BE49-F238E27FC236}">
                <a16:creationId xmlns:a16="http://schemas.microsoft.com/office/drawing/2014/main" xmlns="" id="{E9F958AF-08C2-4F10-A5E5-BCB080CAE2AF}"/>
              </a:ext>
            </a:extLst>
          </p:cNvPr>
          <p:cNvSpPr txBox="1">
            <a:spLocks noChangeArrowheads="1"/>
          </p:cNvSpPr>
          <p:nvPr/>
        </p:nvSpPr>
        <p:spPr bwMode="auto">
          <a:xfrm>
            <a:off x="2133600" y="2286001"/>
            <a:ext cx="7086600" cy="308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buFontTx/>
              <a:buAutoNum type="alphaLcPeriod"/>
            </a:pPr>
            <a:r>
              <a:rPr lang="en-US" altLang="en-US" sz="2800"/>
              <a:t>Where is the Library of Congress?</a:t>
            </a:r>
          </a:p>
          <a:p>
            <a:pPr>
              <a:spcBef>
                <a:spcPct val="50000"/>
              </a:spcBef>
              <a:buFontTx/>
              <a:buAutoNum type="alphaLcPeriod"/>
            </a:pPr>
            <a:r>
              <a:rPr lang="en-US" altLang="en-US" sz="2800"/>
              <a:t>How many books does it have?</a:t>
            </a:r>
          </a:p>
          <a:p>
            <a:pPr>
              <a:spcBef>
                <a:spcPct val="50000"/>
              </a:spcBef>
              <a:buFontTx/>
              <a:buAutoNum type="alphaLcPeriod"/>
            </a:pPr>
            <a:r>
              <a:rPr lang="en-US" altLang="en-US" sz="2800"/>
              <a:t>How long are its shelves?</a:t>
            </a:r>
          </a:p>
          <a:p>
            <a:pPr>
              <a:spcBef>
                <a:spcPct val="50000"/>
              </a:spcBef>
              <a:buFontTx/>
              <a:buAutoNum type="alphaLcPeriod"/>
            </a:pPr>
            <a:r>
              <a:rPr lang="en-US" altLang="en-US" sz="2800"/>
              <a:t>How many people work there?</a:t>
            </a:r>
          </a:p>
          <a:p>
            <a:pPr>
              <a:spcBef>
                <a:spcPct val="50000"/>
              </a:spcBef>
              <a:buFontTx/>
              <a:buAutoNum type="alphaLcPeriod"/>
            </a:pPr>
            <a:r>
              <a:rPr lang="en-US" altLang="en-US" sz="2800"/>
              <a:t>Why is it so large?</a:t>
            </a:r>
            <a:endParaRPr lang="en-US" altLang="en-US" sz="2400">
              <a:solidFill>
                <a:srgbClr val="0066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87755"/>
                                        </p:tgtEl>
                                        <p:attrNameLst>
                                          <p:attrName>style.visibility</p:attrName>
                                        </p:attrNameLst>
                                      </p:cBhvr>
                                      <p:to>
                                        <p:strVal val="visible"/>
                                      </p:to>
                                    </p:set>
                                    <p:animEffect transition="in" filter="fade">
                                      <p:cBhvr>
                                        <p:cTn id="7" dur="800" decel="100000"/>
                                        <p:tgtEl>
                                          <p:spTgt spid="287755"/>
                                        </p:tgtEl>
                                      </p:cBhvr>
                                    </p:animEffect>
                                    <p:anim calcmode="lin" valueType="num">
                                      <p:cBhvr>
                                        <p:cTn id="8" dur="800" decel="100000" fill="hold"/>
                                        <p:tgtEl>
                                          <p:spTgt spid="287755"/>
                                        </p:tgtEl>
                                        <p:attrNameLst>
                                          <p:attrName>style.rotation</p:attrName>
                                        </p:attrNameLst>
                                      </p:cBhvr>
                                      <p:tavLst>
                                        <p:tav tm="0">
                                          <p:val>
                                            <p:fltVal val="-90"/>
                                          </p:val>
                                        </p:tav>
                                        <p:tav tm="100000">
                                          <p:val>
                                            <p:fltVal val="0"/>
                                          </p:val>
                                        </p:tav>
                                      </p:tavLst>
                                    </p:anim>
                                    <p:anim calcmode="lin" valueType="num">
                                      <p:cBhvr>
                                        <p:cTn id="9" dur="800" decel="100000" fill="hold"/>
                                        <p:tgtEl>
                                          <p:spTgt spid="287755"/>
                                        </p:tgtEl>
                                        <p:attrNameLst>
                                          <p:attrName>ppt_x</p:attrName>
                                        </p:attrNameLst>
                                      </p:cBhvr>
                                      <p:tavLst>
                                        <p:tav tm="0">
                                          <p:val>
                                            <p:strVal val="#ppt_x+0.4"/>
                                          </p:val>
                                        </p:tav>
                                        <p:tav tm="100000">
                                          <p:val>
                                            <p:strVal val="#ppt_x-0.05"/>
                                          </p:val>
                                        </p:tav>
                                      </p:tavLst>
                                    </p:anim>
                                    <p:anim calcmode="lin" valueType="num">
                                      <p:cBhvr>
                                        <p:cTn id="10" dur="800" decel="100000" fill="hold"/>
                                        <p:tgtEl>
                                          <p:spTgt spid="28775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775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77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xmlns="" id="{B31E1128-CE76-4727-9D95-409100406794}"/>
              </a:ext>
            </a:extLst>
          </p:cNvPr>
          <p:cNvSpPr txBox="1">
            <a:spLocks noChangeArrowheads="1"/>
          </p:cNvSpPr>
          <p:nvPr/>
        </p:nvSpPr>
        <p:spPr bwMode="auto">
          <a:xfrm>
            <a:off x="2057400" y="76201"/>
            <a:ext cx="4114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4000">
                <a:solidFill>
                  <a:srgbClr val="FF0000"/>
                </a:solidFill>
              </a:rPr>
              <a:t>ANSWERS:</a:t>
            </a:r>
          </a:p>
        </p:txBody>
      </p:sp>
      <p:sp>
        <p:nvSpPr>
          <p:cNvPr id="299013" name="Text Box 5">
            <a:extLst>
              <a:ext uri="{FF2B5EF4-FFF2-40B4-BE49-F238E27FC236}">
                <a16:creationId xmlns:a16="http://schemas.microsoft.com/office/drawing/2014/main" xmlns="" id="{03667DD9-0AE8-434A-9151-51461D1D64E1}"/>
              </a:ext>
            </a:extLst>
          </p:cNvPr>
          <p:cNvSpPr txBox="1">
            <a:spLocks noChangeArrowheads="1"/>
          </p:cNvSpPr>
          <p:nvPr/>
        </p:nvSpPr>
        <p:spPr bwMode="auto">
          <a:xfrm>
            <a:off x="1992314" y="914401"/>
            <a:ext cx="6696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800">
                <a:latin typeface="Tahoma" panose="020B0604030504040204" pitchFamily="34" charset="0"/>
              </a:rPr>
              <a:t>a) Where is the Library of Congress?</a:t>
            </a:r>
          </a:p>
        </p:txBody>
      </p:sp>
      <p:sp>
        <p:nvSpPr>
          <p:cNvPr id="299014" name="Text Box 6">
            <a:extLst>
              <a:ext uri="{FF2B5EF4-FFF2-40B4-BE49-F238E27FC236}">
                <a16:creationId xmlns:a16="http://schemas.microsoft.com/office/drawing/2014/main" xmlns="" id="{B3018265-46BA-48A2-BE7D-C03A67D89D3A}"/>
              </a:ext>
            </a:extLst>
          </p:cNvPr>
          <p:cNvSpPr txBox="1">
            <a:spLocks noChangeArrowheads="1"/>
          </p:cNvSpPr>
          <p:nvPr/>
        </p:nvSpPr>
        <p:spPr bwMode="auto">
          <a:xfrm>
            <a:off x="2057400" y="1447801"/>
            <a:ext cx="83058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800">
                <a:solidFill>
                  <a:srgbClr val="008000"/>
                </a:solidFill>
                <a:latin typeface="Tahoma" panose="020B0604030504040204" pitchFamily="34" charset="0"/>
              </a:rPr>
              <a:t>- </a:t>
            </a:r>
            <a:r>
              <a:rPr lang="en-US" altLang="en-US" sz="2600">
                <a:solidFill>
                  <a:srgbClr val="008000"/>
                </a:solidFill>
                <a:latin typeface="Tahoma" panose="020B0604030504040204" pitchFamily="34" charset="0"/>
              </a:rPr>
              <a:t>It’s in Washington D.C, the capital of the USA.</a:t>
            </a:r>
          </a:p>
        </p:txBody>
      </p:sp>
      <p:sp>
        <p:nvSpPr>
          <p:cNvPr id="299015" name="Text Box 7">
            <a:extLst>
              <a:ext uri="{FF2B5EF4-FFF2-40B4-BE49-F238E27FC236}">
                <a16:creationId xmlns:a16="http://schemas.microsoft.com/office/drawing/2014/main" xmlns="" id="{82B49F82-4915-467C-889F-B3E41BF22803}"/>
              </a:ext>
            </a:extLst>
          </p:cNvPr>
          <p:cNvSpPr txBox="1">
            <a:spLocks noChangeArrowheads="1"/>
          </p:cNvSpPr>
          <p:nvPr/>
        </p:nvSpPr>
        <p:spPr bwMode="auto">
          <a:xfrm>
            <a:off x="1992314" y="1981201"/>
            <a:ext cx="6696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800">
                <a:latin typeface="Tahoma" panose="020B0604030504040204" pitchFamily="34" charset="0"/>
              </a:rPr>
              <a:t>b) How many books does it have ?</a:t>
            </a:r>
          </a:p>
        </p:txBody>
      </p:sp>
      <p:sp>
        <p:nvSpPr>
          <p:cNvPr id="299016" name="Text Box 8">
            <a:extLst>
              <a:ext uri="{FF2B5EF4-FFF2-40B4-BE49-F238E27FC236}">
                <a16:creationId xmlns:a16="http://schemas.microsoft.com/office/drawing/2014/main" xmlns="" id="{EAA70B54-6781-4B2A-8453-5602D7BDCB41}"/>
              </a:ext>
            </a:extLst>
          </p:cNvPr>
          <p:cNvSpPr txBox="1">
            <a:spLocks noChangeArrowheads="1"/>
          </p:cNvSpPr>
          <p:nvPr/>
        </p:nvSpPr>
        <p:spPr bwMode="auto">
          <a:xfrm>
            <a:off x="2057400" y="2438401"/>
            <a:ext cx="64008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600">
                <a:solidFill>
                  <a:srgbClr val="008000"/>
                </a:solidFill>
                <a:latin typeface="Tahoma" panose="020B0604030504040204" pitchFamily="34" charset="0"/>
              </a:rPr>
              <a:t>-</a:t>
            </a:r>
            <a:r>
              <a:rPr lang="en-US" altLang="en-US" sz="2800">
                <a:solidFill>
                  <a:srgbClr val="FFFF00"/>
                </a:solidFill>
                <a:latin typeface="Tahoma" panose="020B0604030504040204" pitchFamily="34" charset="0"/>
              </a:rPr>
              <a:t> </a:t>
            </a:r>
            <a:r>
              <a:rPr lang="en-US" altLang="en-US" sz="2800">
                <a:solidFill>
                  <a:srgbClr val="008000"/>
                </a:solidFill>
                <a:latin typeface="Tahoma" panose="020B0604030504040204" pitchFamily="34" charset="0"/>
              </a:rPr>
              <a:t>O</a:t>
            </a:r>
            <a:r>
              <a:rPr lang="en-US" altLang="en-US" sz="2600">
                <a:solidFill>
                  <a:srgbClr val="008000"/>
                </a:solidFill>
                <a:latin typeface="Tahoma" panose="020B0604030504040204" pitchFamily="34" charset="0"/>
              </a:rPr>
              <a:t>ver 100 million books.</a:t>
            </a:r>
          </a:p>
        </p:txBody>
      </p:sp>
      <p:sp>
        <p:nvSpPr>
          <p:cNvPr id="299017" name="Text Box 9">
            <a:extLst>
              <a:ext uri="{FF2B5EF4-FFF2-40B4-BE49-F238E27FC236}">
                <a16:creationId xmlns:a16="http://schemas.microsoft.com/office/drawing/2014/main" xmlns="" id="{AFEB3D56-99DC-4D41-951C-B8FD1F2BE849}"/>
              </a:ext>
            </a:extLst>
          </p:cNvPr>
          <p:cNvSpPr txBox="1">
            <a:spLocks noChangeArrowheads="1"/>
          </p:cNvSpPr>
          <p:nvPr/>
        </p:nvSpPr>
        <p:spPr bwMode="auto">
          <a:xfrm>
            <a:off x="1992314" y="3048001"/>
            <a:ext cx="6696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800">
                <a:latin typeface="Tahoma" panose="020B0604030504040204" pitchFamily="34" charset="0"/>
              </a:rPr>
              <a:t>c) How long are its shelves? </a:t>
            </a:r>
          </a:p>
        </p:txBody>
      </p:sp>
      <p:sp>
        <p:nvSpPr>
          <p:cNvPr id="299018" name="Text Box 10">
            <a:extLst>
              <a:ext uri="{FF2B5EF4-FFF2-40B4-BE49-F238E27FC236}">
                <a16:creationId xmlns:a16="http://schemas.microsoft.com/office/drawing/2014/main" xmlns="" id="{4D3CF590-C18B-422A-AE31-6D003A7CAC5F}"/>
              </a:ext>
            </a:extLst>
          </p:cNvPr>
          <p:cNvSpPr txBox="1">
            <a:spLocks noChangeArrowheads="1"/>
          </p:cNvSpPr>
          <p:nvPr/>
        </p:nvSpPr>
        <p:spPr bwMode="auto">
          <a:xfrm>
            <a:off x="2078038" y="3581400"/>
            <a:ext cx="6989762"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600">
                <a:solidFill>
                  <a:srgbClr val="008000"/>
                </a:solidFill>
                <a:latin typeface="Tahoma" panose="020B0604030504040204" pitchFamily="34" charset="0"/>
              </a:rPr>
              <a:t>- About 1,000 km of shelves.</a:t>
            </a:r>
          </a:p>
        </p:txBody>
      </p:sp>
      <p:sp>
        <p:nvSpPr>
          <p:cNvPr id="299019" name="Text Box 11">
            <a:extLst>
              <a:ext uri="{FF2B5EF4-FFF2-40B4-BE49-F238E27FC236}">
                <a16:creationId xmlns:a16="http://schemas.microsoft.com/office/drawing/2014/main" xmlns="" id="{77FED495-9AA5-4212-958B-254C297DA28D}"/>
              </a:ext>
            </a:extLst>
          </p:cNvPr>
          <p:cNvSpPr txBox="1">
            <a:spLocks noChangeArrowheads="1"/>
          </p:cNvSpPr>
          <p:nvPr/>
        </p:nvSpPr>
        <p:spPr bwMode="auto">
          <a:xfrm>
            <a:off x="1992314" y="4114801"/>
            <a:ext cx="6696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800">
                <a:latin typeface="Tahoma" panose="020B0604030504040204" pitchFamily="34" charset="0"/>
              </a:rPr>
              <a:t>d) How many people work there?</a:t>
            </a:r>
          </a:p>
        </p:txBody>
      </p:sp>
      <p:sp>
        <p:nvSpPr>
          <p:cNvPr id="299020" name="Text Box 12">
            <a:extLst>
              <a:ext uri="{FF2B5EF4-FFF2-40B4-BE49-F238E27FC236}">
                <a16:creationId xmlns:a16="http://schemas.microsoft.com/office/drawing/2014/main" xmlns="" id="{3538AFA9-8547-4A64-9516-82E7C58B2D5C}"/>
              </a:ext>
            </a:extLst>
          </p:cNvPr>
          <p:cNvSpPr txBox="1">
            <a:spLocks noChangeArrowheads="1"/>
          </p:cNvSpPr>
          <p:nvPr/>
        </p:nvSpPr>
        <p:spPr bwMode="auto">
          <a:xfrm>
            <a:off x="1981201" y="4724400"/>
            <a:ext cx="5332413"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600">
                <a:solidFill>
                  <a:srgbClr val="008000"/>
                </a:solidFill>
                <a:latin typeface="Tahoma" panose="020B0604030504040204" pitchFamily="34" charset="0"/>
              </a:rPr>
              <a:t>- Over 5,000 people.</a:t>
            </a:r>
          </a:p>
        </p:txBody>
      </p:sp>
      <p:sp>
        <p:nvSpPr>
          <p:cNvPr id="299021" name="Text Box 13">
            <a:extLst>
              <a:ext uri="{FF2B5EF4-FFF2-40B4-BE49-F238E27FC236}">
                <a16:creationId xmlns:a16="http://schemas.microsoft.com/office/drawing/2014/main" xmlns="" id="{30B81D41-CA4F-4C85-BD5D-55F23FFB9963}"/>
              </a:ext>
            </a:extLst>
          </p:cNvPr>
          <p:cNvSpPr txBox="1">
            <a:spLocks noChangeArrowheads="1"/>
          </p:cNvSpPr>
          <p:nvPr/>
        </p:nvSpPr>
        <p:spPr bwMode="auto">
          <a:xfrm>
            <a:off x="2063751" y="5257801"/>
            <a:ext cx="6696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800">
                <a:latin typeface="Tahoma" panose="020B0604030504040204" pitchFamily="34" charset="0"/>
              </a:rPr>
              <a:t>e) Why is it so large?</a:t>
            </a:r>
          </a:p>
        </p:txBody>
      </p:sp>
      <p:sp>
        <p:nvSpPr>
          <p:cNvPr id="299022" name="Text Box 14">
            <a:extLst>
              <a:ext uri="{FF2B5EF4-FFF2-40B4-BE49-F238E27FC236}">
                <a16:creationId xmlns:a16="http://schemas.microsoft.com/office/drawing/2014/main" xmlns="" id="{6C2FDAFB-2E7B-4EA4-A71E-503DEF1F28ED}"/>
              </a:ext>
            </a:extLst>
          </p:cNvPr>
          <p:cNvSpPr txBox="1">
            <a:spLocks noChangeArrowheads="1"/>
          </p:cNvSpPr>
          <p:nvPr/>
        </p:nvSpPr>
        <p:spPr bwMode="auto">
          <a:xfrm>
            <a:off x="1905000" y="5791200"/>
            <a:ext cx="86868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2600">
                <a:solidFill>
                  <a:srgbClr val="008000"/>
                </a:solidFill>
                <a:latin typeface="Tahoma" panose="020B0604030504040204" pitchFamily="34" charset="0"/>
              </a:rPr>
              <a:t>- Because it receives copies of all American books.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99013"/>
                                        </p:tgtEl>
                                        <p:attrNameLst>
                                          <p:attrName>style.visibility</p:attrName>
                                        </p:attrNameLst>
                                      </p:cBhvr>
                                      <p:to>
                                        <p:strVal val="visible"/>
                                      </p:to>
                                    </p:set>
                                    <p:animEffect transition="in" filter="checkerboard(across)">
                                      <p:cBhvr>
                                        <p:cTn id="7" dur="500"/>
                                        <p:tgtEl>
                                          <p:spTgt spid="2990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9014"/>
                                        </p:tgtEl>
                                        <p:attrNameLst>
                                          <p:attrName>style.visibility</p:attrName>
                                        </p:attrNameLst>
                                      </p:cBhvr>
                                      <p:to>
                                        <p:strVal val="visible"/>
                                      </p:to>
                                    </p:set>
                                    <p:animEffect transition="in" filter="checkerboard(across)">
                                      <p:cBhvr>
                                        <p:cTn id="10" dur="500"/>
                                        <p:tgtEl>
                                          <p:spTgt spid="2990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99015"/>
                                        </p:tgtEl>
                                        <p:attrNameLst>
                                          <p:attrName>style.visibility</p:attrName>
                                        </p:attrNameLst>
                                      </p:cBhvr>
                                      <p:to>
                                        <p:strVal val="visible"/>
                                      </p:to>
                                    </p:set>
                                    <p:animEffect transition="in" filter="checkerboard(across)">
                                      <p:cBhvr>
                                        <p:cTn id="13" dur="500"/>
                                        <p:tgtEl>
                                          <p:spTgt spid="2990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99016"/>
                                        </p:tgtEl>
                                        <p:attrNameLst>
                                          <p:attrName>style.visibility</p:attrName>
                                        </p:attrNameLst>
                                      </p:cBhvr>
                                      <p:to>
                                        <p:strVal val="visible"/>
                                      </p:to>
                                    </p:set>
                                    <p:animEffect transition="in" filter="checkerboard(across)">
                                      <p:cBhvr>
                                        <p:cTn id="16" dur="500"/>
                                        <p:tgtEl>
                                          <p:spTgt spid="29901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99017"/>
                                        </p:tgtEl>
                                        <p:attrNameLst>
                                          <p:attrName>style.visibility</p:attrName>
                                        </p:attrNameLst>
                                      </p:cBhvr>
                                      <p:to>
                                        <p:strVal val="visible"/>
                                      </p:to>
                                    </p:set>
                                    <p:animEffect transition="in" filter="checkerboard(across)">
                                      <p:cBhvr>
                                        <p:cTn id="19" dur="500"/>
                                        <p:tgtEl>
                                          <p:spTgt spid="2990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99018"/>
                                        </p:tgtEl>
                                        <p:attrNameLst>
                                          <p:attrName>style.visibility</p:attrName>
                                        </p:attrNameLst>
                                      </p:cBhvr>
                                      <p:to>
                                        <p:strVal val="visible"/>
                                      </p:to>
                                    </p:set>
                                    <p:animEffect transition="in" filter="checkerboard(across)">
                                      <p:cBhvr>
                                        <p:cTn id="22" dur="500"/>
                                        <p:tgtEl>
                                          <p:spTgt spid="29901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99019"/>
                                        </p:tgtEl>
                                        <p:attrNameLst>
                                          <p:attrName>style.visibility</p:attrName>
                                        </p:attrNameLst>
                                      </p:cBhvr>
                                      <p:to>
                                        <p:strVal val="visible"/>
                                      </p:to>
                                    </p:set>
                                    <p:animEffect transition="in" filter="checkerboard(across)">
                                      <p:cBhvr>
                                        <p:cTn id="25" dur="500"/>
                                        <p:tgtEl>
                                          <p:spTgt spid="29901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99020"/>
                                        </p:tgtEl>
                                        <p:attrNameLst>
                                          <p:attrName>style.visibility</p:attrName>
                                        </p:attrNameLst>
                                      </p:cBhvr>
                                      <p:to>
                                        <p:strVal val="visible"/>
                                      </p:to>
                                    </p:set>
                                    <p:animEffect transition="in" filter="checkerboard(across)">
                                      <p:cBhvr>
                                        <p:cTn id="28" dur="500"/>
                                        <p:tgtEl>
                                          <p:spTgt spid="29902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99021"/>
                                        </p:tgtEl>
                                        <p:attrNameLst>
                                          <p:attrName>style.visibility</p:attrName>
                                        </p:attrNameLst>
                                      </p:cBhvr>
                                      <p:to>
                                        <p:strVal val="visible"/>
                                      </p:to>
                                    </p:set>
                                    <p:animEffect transition="in" filter="checkerboard(across)">
                                      <p:cBhvr>
                                        <p:cTn id="31" dur="500"/>
                                        <p:tgtEl>
                                          <p:spTgt spid="29902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99022"/>
                                        </p:tgtEl>
                                        <p:attrNameLst>
                                          <p:attrName>style.visibility</p:attrName>
                                        </p:attrNameLst>
                                      </p:cBhvr>
                                      <p:to>
                                        <p:strVal val="visible"/>
                                      </p:to>
                                    </p:set>
                                    <p:animEffect transition="in" filter="checkerboard(across)">
                                      <p:cBhvr>
                                        <p:cTn id="34" dur="500"/>
                                        <p:tgtEl>
                                          <p:spTgt spid="299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3" grpId="0"/>
      <p:bldP spid="299014" grpId="0"/>
      <p:bldP spid="299015" grpId="0"/>
      <p:bldP spid="299016" grpId="0"/>
      <p:bldP spid="299017" grpId="0"/>
      <p:bldP spid="299018" grpId="0"/>
      <p:bldP spid="299019" grpId="0"/>
      <p:bldP spid="299020" grpId="0"/>
      <p:bldP spid="299021" grpId="0"/>
      <p:bldP spid="29902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xmlns="" id="{168CCEB5-F198-4B06-8568-140F500D2A8E}"/>
              </a:ext>
            </a:extLst>
          </p:cNvPr>
          <p:cNvSpPr txBox="1">
            <a:spLocks noChangeArrowheads="1"/>
          </p:cNvSpPr>
          <p:nvPr/>
        </p:nvSpPr>
        <p:spPr bwMode="auto">
          <a:xfrm>
            <a:off x="2057400" y="533401"/>
            <a:ext cx="4114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4000">
                <a:solidFill>
                  <a:srgbClr val="0000FF"/>
                </a:solidFill>
              </a:rPr>
              <a:t>Practice:</a:t>
            </a:r>
          </a:p>
        </p:txBody>
      </p:sp>
      <p:sp>
        <p:nvSpPr>
          <p:cNvPr id="296963" name="Text Box 3">
            <a:extLst>
              <a:ext uri="{FF2B5EF4-FFF2-40B4-BE49-F238E27FC236}">
                <a16:creationId xmlns:a16="http://schemas.microsoft.com/office/drawing/2014/main" xmlns="" id="{C5C8B5F2-DA14-4775-8C9A-B793110FA48A}"/>
              </a:ext>
            </a:extLst>
          </p:cNvPr>
          <p:cNvSpPr txBox="1">
            <a:spLocks noChangeArrowheads="1"/>
          </p:cNvSpPr>
          <p:nvPr/>
        </p:nvSpPr>
        <p:spPr bwMode="auto">
          <a:xfrm>
            <a:off x="1828800" y="1447800"/>
            <a:ext cx="8458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3200">
                <a:solidFill>
                  <a:srgbClr val="FF0000"/>
                </a:solidFill>
              </a:rPr>
              <a:t>Describe your school library.</a:t>
            </a:r>
            <a:endParaRPr lang="en-US" altLang="en-US" sz="2400">
              <a:solidFill>
                <a:srgbClr val="FF0000"/>
              </a:solidFill>
            </a:endParaRPr>
          </a:p>
        </p:txBody>
      </p:sp>
      <p:sp>
        <p:nvSpPr>
          <p:cNvPr id="296964" name="Text Box 4">
            <a:extLst>
              <a:ext uri="{FF2B5EF4-FFF2-40B4-BE49-F238E27FC236}">
                <a16:creationId xmlns:a16="http://schemas.microsoft.com/office/drawing/2014/main" xmlns="" id="{BBB3D444-5249-4CA0-83E0-6FDBB15CCB84}"/>
              </a:ext>
            </a:extLst>
          </p:cNvPr>
          <p:cNvSpPr txBox="1">
            <a:spLocks noChangeArrowheads="1"/>
          </p:cNvSpPr>
          <p:nvPr/>
        </p:nvSpPr>
        <p:spPr bwMode="auto">
          <a:xfrm>
            <a:off x="1839913" y="2286000"/>
            <a:ext cx="845820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pPr>
            <a:r>
              <a:rPr lang="en-US" altLang="en-US" sz="3200">
                <a:solidFill>
                  <a:srgbClr val="FF0000"/>
                </a:solidFill>
              </a:rPr>
              <a:t>* Use the prepositions of place :</a:t>
            </a:r>
            <a:r>
              <a:rPr lang="en-US" altLang="en-US" sz="3200">
                <a:solidFill>
                  <a:srgbClr val="006600"/>
                </a:solidFill>
              </a:rPr>
              <a:t> </a:t>
            </a:r>
          </a:p>
        </p:txBody>
      </p:sp>
      <p:sp>
        <p:nvSpPr>
          <p:cNvPr id="2" name="TextBox 1">
            <a:extLst>
              <a:ext uri="{FF2B5EF4-FFF2-40B4-BE49-F238E27FC236}">
                <a16:creationId xmlns:a16="http://schemas.microsoft.com/office/drawing/2014/main" xmlns="" id="{483CEF4E-80D1-492D-BF55-7E41C5371C10}"/>
              </a:ext>
            </a:extLst>
          </p:cNvPr>
          <p:cNvSpPr txBox="1">
            <a:spLocks noChangeArrowheads="1"/>
          </p:cNvSpPr>
          <p:nvPr/>
        </p:nvSpPr>
        <p:spPr bwMode="auto">
          <a:xfrm>
            <a:off x="2189164" y="2987676"/>
            <a:ext cx="35464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r>
              <a:rPr lang="en-US" altLang="en-US" u="none">
                <a:solidFill>
                  <a:srgbClr val="006600"/>
                </a:solidFill>
              </a:rPr>
              <a:t> </a:t>
            </a:r>
            <a:r>
              <a:rPr lang="en-US" altLang="en-US" sz="2200" u="none">
                <a:solidFill>
                  <a:srgbClr val="006600"/>
                </a:solidFill>
              </a:rPr>
              <a:t>- </a:t>
            </a:r>
            <a:r>
              <a:rPr lang="en-US" altLang="en-US" sz="2200">
                <a:solidFill>
                  <a:srgbClr val="006600"/>
                </a:solidFill>
              </a:rPr>
              <a:t>On / In / Behind / Next to   </a:t>
            </a:r>
          </a:p>
          <a:p>
            <a:endParaRPr lang="en-US" altLang="en-US"/>
          </a:p>
        </p:txBody>
      </p:sp>
      <p:sp>
        <p:nvSpPr>
          <p:cNvPr id="6" name="TextBox 5">
            <a:extLst>
              <a:ext uri="{FF2B5EF4-FFF2-40B4-BE49-F238E27FC236}">
                <a16:creationId xmlns:a16="http://schemas.microsoft.com/office/drawing/2014/main" xmlns="" id="{02337C67-95C5-44E9-AAC2-7CB08953CFD5}"/>
              </a:ext>
            </a:extLst>
          </p:cNvPr>
          <p:cNvSpPr txBox="1">
            <a:spLocks noChangeArrowheads="1"/>
          </p:cNvSpPr>
          <p:nvPr/>
        </p:nvSpPr>
        <p:spPr bwMode="auto">
          <a:xfrm>
            <a:off x="2286000" y="3641726"/>
            <a:ext cx="3505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buFontTx/>
              <a:buChar char="-"/>
            </a:pPr>
            <a:r>
              <a:rPr lang="en-US" altLang="en-US" sz="2200">
                <a:solidFill>
                  <a:srgbClr val="006600"/>
                </a:solidFill>
              </a:rPr>
              <a:t>On the left / On the right</a:t>
            </a:r>
          </a:p>
          <a:p>
            <a:endParaRPr lang="en-US" altLang="en-US"/>
          </a:p>
        </p:txBody>
      </p:sp>
      <p:sp>
        <p:nvSpPr>
          <p:cNvPr id="7" name="TextBox 6">
            <a:extLst>
              <a:ext uri="{FF2B5EF4-FFF2-40B4-BE49-F238E27FC236}">
                <a16:creationId xmlns:a16="http://schemas.microsoft.com/office/drawing/2014/main" xmlns="" id="{3589F8B8-DE88-4285-8CFD-9D2FFBB6FB63}"/>
              </a:ext>
            </a:extLst>
          </p:cNvPr>
          <p:cNvSpPr txBox="1">
            <a:spLocks noChangeArrowheads="1"/>
          </p:cNvSpPr>
          <p:nvPr/>
        </p:nvSpPr>
        <p:spPr bwMode="auto">
          <a:xfrm>
            <a:off x="2286000" y="4289426"/>
            <a:ext cx="3352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buFontTx/>
              <a:buChar char="-"/>
            </a:pPr>
            <a:r>
              <a:rPr lang="en-US" altLang="en-US" sz="2200">
                <a:solidFill>
                  <a:srgbClr val="006600"/>
                </a:solidFill>
              </a:rPr>
              <a:t> In the middle of </a:t>
            </a:r>
          </a:p>
          <a:p>
            <a:endParaRPr lang="en-US" altLang="en-US"/>
          </a:p>
        </p:txBody>
      </p:sp>
      <p:sp>
        <p:nvSpPr>
          <p:cNvPr id="8" name="TextBox 7">
            <a:extLst>
              <a:ext uri="{FF2B5EF4-FFF2-40B4-BE49-F238E27FC236}">
                <a16:creationId xmlns:a16="http://schemas.microsoft.com/office/drawing/2014/main" xmlns="" id="{0657B532-27DE-400A-8F1C-3A3477AE154C}"/>
              </a:ext>
            </a:extLst>
          </p:cNvPr>
          <p:cNvSpPr txBox="1">
            <a:spLocks noChangeArrowheads="1"/>
          </p:cNvSpPr>
          <p:nvPr/>
        </p:nvSpPr>
        <p:spPr bwMode="auto">
          <a:xfrm>
            <a:off x="2286000" y="4891089"/>
            <a:ext cx="3200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spcBef>
                <a:spcPct val="50000"/>
              </a:spcBef>
              <a:buFontTx/>
              <a:buChar char="-"/>
            </a:pPr>
            <a:r>
              <a:rPr lang="en-US" altLang="en-US" sz="2200">
                <a:solidFill>
                  <a:srgbClr val="006600"/>
                </a:solidFill>
              </a:rPr>
              <a:t> At the back of  … </a:t>
            </a:r>
          </a:p>
          <a:p>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96963"/>
                                        </p:tgtEl>
                                        <p:attrNameLst>
                                          <p:attrName>style.visibility</p:attrName>
                                        </p:attrNameLst>
                                      </p:cBhvr>
                                      <p:to>
                                        <p:strVal val="visible"/>
                                      </p:to>
                                    </p:set>
                                    <p:anim calcmode="lin" valueType="num">
                                      <p:cBhvr>
                                        <p:cTn id="7" dur="1000" fill="hold"/>
                                        <p:tgtEl>
                                          <p:spTgt spid="296963"/>
                                        </p:tgtEl>
                                        <p:attrNameLst>
                                          <p:attrName>ppt_w</p:attrName>
                                        </p:attrNameLst>
                                      </p:cBhvr>
                                      <p:tavLst>
                                        <p:tav tm="0">
                                          <p:val>
                                            <p:fltVal val="0"/>
                                          </p:val>
                                        </p:tav>
                                        <p:tav tm="100000">
                                          <p:val>
                                            <p:strVal val="#ppt_w"/>
                                          </p:val>
                                        </p:tav>
                                      </p:tavLst>
                                    </p:anim>
                                    <p:anim calcmode="lin" valueType="num">
                                      <p:cBhvr>
                                        <p:cTn id="8" dur="1000" fill="hold"/>
                                        <p:tgtEl>
                                          <p:spTgt spid="296963"/>
                                        </p:tgtEl>
                                        <p:attrNameLst>
                                          <p:attrName>ppt_h</p:attrName>
                                        </p:attrNameLst>
                                      </p:cBhvr>
                                      <p:tavLst>
                                        <p:tav tm="0">
                                          <p:val>
                                            <p:fltVal val="0"/>
                                          </p:val>
                                        </p:tav>
                                        <p:tav tm="100000">
                                          <p:val>
                                            <p:strVal val="#ppt_h"/>
                                          </p:val>
                                        </p:tav>
                                      </p:tavLst>
                                    </p:anim>
                                    <p:anim calcmode="lin" valueType="num">
                                      <p:cBhvr>
                                        <p:cTn id="9" dur="1000" fill="hold"/>
                                        <p:tgtEl>
                                          <p:spTgt spid="2969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9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96964"/>
                                        </p:tgtEl>
                                        <p:attrNameLst>
                                          <p:attrName>style.visibility</p:attrName>
                                        </p:attrNameLst>
                                      </p:cBhvr>
                                      <p:to>
                                        <p:strVal val="visible"/>
                                      </p:to>
                                    </p:set>
                                    <p:anim calcmode="lin" valueType="num">
                                      <p:cBhvr>
                                        <p:cTn id="15" dur="1000" fill="hold"/>
                                        <p:tgtEl>
                                          <p:spTgt spid="296964"/>
                                        </p:tgtEl>
                                        <p:attrNameLst>
                                          <p:attrName>ppt_w</p:attrName>
                                        </p:attrNameLst>
                                      </p:cBhvr>
                                      <p:tavLst>
                                        <p:tav tm="0">
                                          <p:val>
                                            <p:fltVal val="0"/>
                                          </p:val>
                                        </p:tav>
                                        <p:tav tm="100000">
                                          <p:val>
                                            <p:strVal val="#ppt_w"/>
                                          </p:val>
                                        </p:tav>
                                      </p:tavLst>
                                    </p:anim>
                                    <p:anim calcmode="lin" valueType="num">
                                      <p:cBhvr>
                                        <p:cTn id="16" dur="1000" fill="hold"/>
                                        <p:tgtEl>
                                          <p:spTgt spid="296964"/>
                                        </p:tgtEl>
                                        <p:attrNameLst>
                                          <p:attrName>ppt_h</p:attrName>
                                        </p:attrNameLst>
                                      </p:cBhvr>
                                      <p:tavLst>
                                        <p:tav tm="0">
                                          <p:val>
                                            <p:fltVal val="0"/>
                                          </p:val>
                                        </p:tav>
                                        <p:tav tm="100000">
                                          <p:val>
                                            <p:strVal val="#ppt_h"/>
                                          </p:val>
                                        </p:tav>
                                      </p:tavLst>
                                    </p:anim>
                                    <p:anim calcmode="lin" valueType="num">
                                      <p:cBhvr>
                                        <p:cTn id="17" dur="1000" fill="hold"/>
                                        <p:tgtEl>
                                          <p:spTgt spid="29696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969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p:bldP spid="296964" grpId="0"/>
      <p:bldP spid="2"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WordArt 3"/>
          <p:cNvSpPr>
            <a:spLocks noChangeArrowheads="1" noChangeShapeType="1" noTextEdit="1"/>
          </p:cNvSpPr>
          <p:nvPr/>
        </p:nvSpPr>
        <p:spPr bwMode="auto">
          <a:xfrm rot="10800000" flipH="1" flipV="1">
            <a:off x="3048000" y="1524000"/>
            <a:ext cx="6934200" cy="2667000"/>
          </a:xfrm>
          <a:prstGeom prst="rect">
            <a:avLst/>
          </a:prstGeom>
        </p:spPr>
        <p:txBody>
          <a:bodyPr spcFirstLastPara="1" wrap="none" fromWordArt="1">
            <a:prstTxWarp prst="textArchUp">
              <a:avLst>
                <a:gd name="adj" fmla="val 11847516"/>
              </a:avLst>
            </a:prstTxWarp>
          </a:bodyPr>
          <a:lstStyle/>
          <a:p>
            <a:pPr algn="ctr"/>
            <a:r>
              <a:rPr lang="en-US" sz="3600" kern="10">
                <a:ln w="9525">
                  <a:solidFill>
                    <a:srgbClr val="660033"/>
                  </a:solidFill>
                  <a:round/>
                  <a:headEnd/>
                  <a:tailEnd/>
                </a:ln>
                <a:solidFill>
                  <a:srgbClr val="0000CC"/>
                </a:solidFill>
                <a:effectLst>
                  <a:outerShdw dist="35921" dir="2700000" algn="ctr" rotWithShape="0">
                    <a:srgbClr val="C0C0C0">
                      <a:alpha val="79999"/>
                    </a:srgbClr>
                  </a:outerShdw>
                </a:effectLst>
                <a:latin typeface="VNI-Thufap2"/>
              </a:rPr>
              <a:t>Homework</a:t>
            </a:r>
          </a:p>
        </p:txBody>
      </p:sp>
      <p:sp>
        <p:nvSpPr>
          <p:cNvPr id="14340" name="Text Box 4"/>
          <p:cNvSpPr txBox="1">
            <a:spLocks noChangeArrowheads="1"/>
          </p:cNvSpPr>
          <p:nvPr/>
        </p:nvSpPr>
        <p:spPr bwMode="auto">
          <a:xfrm>
            <a:off x="3733800" y="2590801"/>
            <a:ext cx="6400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3200" b="1" dirty="0">
                <a:latin typeface="Arial Narrow" pitchFamily="34" charset="0"/>
                <a:cs typeface="Arial" charset="0"/>
              </a:rPr>
              <a:t>Learn by heart  the new words.</a:t>
            </a:r>
          </a:p>
          <a:p>
            <a:pPr eaLnBrk="1" hangingPunct="1">
              <a:spcBef>
                <a:spcPct val="50000"/>
              </a:spcBef>
              <a:buFontTx/>
              <a:buChar char="-"/>
            </a:pPr>
            <a:r>
              <a:rPr lang="en-US" sz="3200" b="1">
                <a:latin typeface="Arial Narrow" pitchFamily="34" charset="0"/>
                <a:cs typeface="Arial" charset="0"/>
              </a:rPr>
              <a:t>Prepare Unit 5: Part A</a:t>
            </a:r>
            <a:endParaRPr lang="en-US" sz="3200" b="1" dirty="0">
              <a:latin typeface="Arial Narrow" pitchFamily="34" charset="0"/>
              <a:cs typeface="Arial" charset="0"/>
            </a:endParaRPr>
          </a:p>
        </p:txBody>
      </p:sp>
    </p:spTree>
    <p:extLst>
      <p:ext uri="{BB962C8B-B14F-4D97-AF65-F5344CB8AC3E}">
        <p14:creationId xmlns:p14="http://schemas.microsoft.com/office/powerpoint/2010/main" xmlns="" val="1307719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strVal val="#ppt_w*2.5"/>
                                          </p:val>
                                        </p:tav>
                                        <p:tav tm="100000">
                                          <p:val>
                                            <p:strVal val="#ppt_w"/>
                                          </p:val>
                                        </p:tav>
                                      </p:tavLst>
                                    </p:anim>
                                    <p:anim calcmode="lin" valueType="num">
                                      <p:cBhvr>
                                        <p:cTn id="8" dur="500" fill="hold"/>
                                        <p:tgtEl>
                                          <p:spTgt spid="14339"/>
                                        </p:tgtEl>
                                        <p:attrNameLst>
                                          <p:attrName>ppt_h</p:attrName>
                                        </p:attrNameLst>
                                      </p:cBhvr>
                                      <p:tavLst>
                                        <p:tav tm="0">
                                          <p:val>
                                            <p:strVal val="#ppt_h*0.01"/>
                                          </p:val>
                                        </p:tav>
                                        <p:tav tm="100000">
                                          <p:val>
                                            <p:strVal val="#ppt_h"/>
                                          </p:val>
                                        </p:tav>
                                      </p:tavLst>
                                    </p:anim>
                                    <p:anim calcmode="lin" valueType="num">
                                      <p:cBhvr>
                                        <p:cTn id="9" dur="500" fill="hold"/>
                                        <p:tgtEl>
                                          <p:spTgt spid="14339"/>
                                        </p:tgtEl>
                                        <p:attrNameLst>
                                          <p:attrName>ppt_x</p:attrName>
                                        </p:attrNameLst>
                                      </p:cBhvr>
                                      <p:tavLst>
                                        <p:tav tm="0">
                                          <p:val>
                                            <p:strVal val="#ppt_x"/>
                                          </p:val>
                                        </p:tav>
                                        <p:tav tm="100000">
                                          <p:val>
                                            <p:strVal val="#ppt_x"/>
                                          </p:val>
                                        </p:tav>
                                      </p:tavLst>
                                    </p:anim>
                                    <p:anim calcmode="lin" valueType="num">
                                      <p:cBhvr>
                                        <p:cTn id="10" dur="500" fill="hold"/>
                                        <p:tgtEl>
                                          <p:spTgt spid="14339"/>
                                        </p:tgtEl>
                                        <p:attrNameLst>
                                          <p:attrName>ppt_y</p:attrName>
                                        </p:attrNameLst>
                                      </p:cBhvr>
                                      <p:tavLst>
                                        <p:tav tm="0">
                                          <p:val>
                                            <p:strVal val="#ppt_h+1"/>
                                          </p:val>
                                        </p:tav>
                                        <p:tav tm="100000">
                                          <p:val>
                                            <p:strVal val="#ppt_y"/>
                                          </p:val>
                                        </p:tav>
                                      </p:tavLst>
                                    </p:anim>
                                    <p:animEffect transition="in" filter="fade">
                                      <p:cBhvr>
                                        <p:cTn id="11" dur="500"/>
                                        <p:tgtEl>
                                          <p:spTgt spid="143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14340"/>
                                        </p:tgtEl>
                                        <p:attrNameLst>
                                          <p:attrName>style.visibility</p:attrName>
                                        </p:attrNameLst>
                                      </p:cBhvr>
                                      <p:to>
                                        <p:strVal val="visible"/>
                                      </p:to>
                                    </p:set>
                                    <p:animEffect transition="in" filter="wheel(4)">
                                      <p:cBhvr>
                                        <p:cTn id="16"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0898" name="Picture 2">
            <a:hlinkClick r:id="" action="ppaction://media"/>
            <a:extLst>
              <a:ext uri="{FF2B5EF4-FFF2-40B4-BE49-F238E27FC236}">
                <a16:creationId xmlns:a16="http://schemas.microsoft.com/office/drawing/2014/main" xmlns="" id="{8A795A33-F881-48FB-8DE9-708E98834271}"/>
              </a:ext>
            </a:extLst>
          </p:cNvPr>
          <p:cNvPicPr>
            <a:picLocks noChangeAspect="1" noChangeArrowheads="1"/>
          </p:cNvPicPr>
          <p:nvPr>
            <a:videoFile r:link="rId1"/>
            <p:extLst>
              <p:ext uri="{DAA4B4D4-6D71-4841-9C94-3DE7FCFB9230}">
                <p14:media xmlns:p14="http://schemas.microsoft.com/office/powerpoint/2010/main" xmlns="" r:embed="rId3"/>
              </p:ext>
            </p:extLst>
          </p:nvPr>
        </p:nvPicPr>
        <p:blipFill>
          <a:blip r:embed="rId4">
            <a:extLst>
              <a:ext uri="{28A0092B-C50C-407E-A947-70E740481C1C}">
                <a14:useLocalDpi xmlns:a14="http://schemas.microsoft.com/office/drawing/2010/main" xmlns="" val="0"/>
              </a:ext>
            </a:extLst>
          </a:blip>
          <a:srcRect/>
          <a:stretch>
            <a:fillRect/>
          </a:stretch>
        </p:blipFill>
        <p:spPr bwMode="auto">
          <a:xfrm>
            <a:off x="1981200" y="1219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Rectangle 3">
            <a:extLst>
              <a:ext uri="{FF2B5EF4-FFF2-40B4-BE49-F238E27FC236}">
                <a16:creationId xmlns:a16="http://schemas.microsoft.com/office/drawing/2014/main" xmlns="" id="{BBD02B37-BBBF-4AB1-93EC-5D60C53FF4F4}"/>
              </a:ext>
            </a:extLst>
          </p:cNvPr>
          <p:cNvSpPr>
            <a:spLocks noGrp="1" noChangeArrowheads="1"/>
          </p:cNvSpPr>
          <p:nvPr>
            <p:ph type="ctrTitle"/>
          </p:nvPr>
        </p:nvSpPr>
        <p:spPr>
          <a:xfrm>
            <a:off x="2209800" y="2130426"/>
            <a:ext cx="7772400" cy="1470025"/>
          </a:xfrm>
        </p:spPr>
        <p:txBody>
          <a:bodyPr anchor="ctr"/>
          <a:lstStyle/>
          <a:p>
            <a:pPr eaLnBrk="1" hangingPunct="1"/>
            <a:endParaRPr lang="vi-VN" altLang="vi-VN" sz="4400">
              <a:solidFill>
                <a:srgbClr val="EB3D9F"/>
              </a:solidFill>
            </a:endParaRPr>
          </a:p>
        </p:txBody>
      </p:sp>
      <p:sp>
        <p:nvSpPr>
          <p:cNvPr id="9220" name="Rectangle 4">
            <a:extLst>
              <a:ext uri="{FF2B5EF4-FFF2-40B4-BE49-F238E27FC236}">
                <a16:creationId xmlns:a16="http://schemas.microsoft.com/office/drawing/2014/main" xmlns="" id="{FF558C8F-A4E0-4412-A100-3746C4D108FB}"/>
              </a:ext>
            </a:extLst>
          </p:cNvPr>
          <p:cNvSpPr>
            <a:spLocks noGrp="1" noChangeArrowheads="1"/>
          </p:cNvSpPr>
          <p:nvPr>
            <p:ph type="subTitle" idx="1"/>
          </p:nvPr>
        </p:nvSpPr>
        <p:spPr>
          <a:xfrm>
            <a:off x="2895600" y="3886200"/>
            <a:ext cx="6400800" cy="1752600"/>
          </a:xfrm>
        </p:spPr>
        <p:txBody>
          <a:bodyPr rtlCol="0">
            <a:normAutofit/>
          </a:bodyPr>
          <a:lstStyle/>
          <a:p>
            <a:pPr>
              <a:buClr>
                <a:schemeClr val="accent1">
                  <a:lumMod val="75000"/>
                </a:schemeClr>
              </a:buClr>
              <a:defRPr/>
            </a:pPr>
            <a:endParaRPr lang="vi-VN" altLang="vi-VN" sz="3200"/>
          </a:p>
        </p:txBody>
      </p:sp>
      <p:pic>
        <p:nvPicPr>
          <p:cNvPr id="9221" name="Picture 5">
            <a:extLst>
              <a:ext uri="{FF2B5EF4-FFF2-40B4-BE49-F238E27FC236}">
                <a16:creationId xmlns:a16="http://schemas.microsoft.com/office/drawing/2014/main" xmlns="" id="{56BB0909-FBA4-49B4-A69F-EA1DE15D313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00" y="-1588"/>
            <a:ext cx="9145588" cy="685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22" name="Text Box 6">
            <a:extLst>
              <a:ext uri="{FF2B5EF4-FFF2-40B4-BE49-F238E27FC236}">
                <a16:creationId xmlns:a16="http://schemas.microsoft.com/office/drawing/2014/main" xmlns="" id="{9B3998D6-D406-4B5C-9D5C-983A5C2503FB}"/>
              </a:ext>
            </a:extLst>
          </p:cNvPr>
          <p:cNvSpPr txBox="1">
            <a:spLocks noChangeArrowheads="1"/>
          </p:cNvSpPr>
          <p:nvPr/>
        </p:nvSpPr>
        <p:spPr bwMode="auto">
          <a:xfrm rot="406777">
            <a:off x="2298700" y="990600"/>
            <a:ext cx="1220788"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400" b="1">
                <a:solidFill>
                  <a:srgbClr val="FF0066"/>
                </a:solidFill>
                <a:latin typeface="Arial" panose="020B0604020202020204" pitchFamily="34" charset="0"/>
              </a:rPr>
              <a:t>UNIT 4</a:t>
            </a:r>
          </a:p>
        </p:txBody>
      </p:sp>
      <p:sp>
        <p:nvSpPr>
          <p:cNvPr id="2000903" name="WordArt 7">
            <a:extLst>
              <a:ext uri="{FF2B5EF4-FFF2-40B4-BE49-F238E27FC236}">
                <a16:creationId xmlns:a16="http://schemas.microsoft.com/office/drawing/2014/main" xmlns="" id="{156FD6D9-A5BD-49AB-A932-73DF6B266907}"/>
              </a:ext>
            </a:extLst>
          </p:cNvPr>
          <p:cNvSpPr>
            <a:spLocks noChangeArrowheads="1" noChangeShapeType="1" noTextEdit="1"/>
          </p:cNvSpPr>
          <p:nvPr/>
        </p:nvSpPr>
        <p:spPr bwMode="auto">
          <a:xfrm>
            <a:off x="5715000" y="660400"/>
            <a:ext cx="1905000" cy="5334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FF3300"/>
                </a:solidFill>
                <a:effectLst>
                  <a:outerShdw dist="35921" dir="2700000" algn="ctr" rotWithShape="0">
                    <a:srgbClr val="990000"/>
                  </a:outerShdw>
                </a:effectLst>
                <a:ea typeface="+mn-lt"/>
                <a:cs typeface="+mn-lt"/>
              </a:rPr>
              <a:t>The library</a:t>
            </a:r>
          </a:p>
        </p:txBody>
      </p:sp>
      <p:pic>
        <p:nvPicPr>
          <p:cNvPr id="2000904" name="Picture 8" descr="3">
            <a:extLst>
              <a:ext uri="{FF2B5EF4-FFF2-40B4-BE49-F238E27FC236}">
                <a16:creationId xmlns:a16="http://schemas.microsoft.com/office/drawing/2014/main" xmlns="" id="{D694FE4E-556D-432E-B2C3-1335A3E9DC1F}"/>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52600" y="1676400"/>
            <a:ext cx="8763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5" name="Picture 9" descr="Picture 244">
            <a:extLst>
              <a:ext uri="{FF2B5EF4-FFF2-40B4-BE49-F238E27FC236}">
                <a16:creationId xmlns:a16="http://schemas.microsoft.com/office/drawing/2014/main" xmlns="" id="{727B6CCD-673C-4DB3-A8D8-4E00A488A7D0}"/>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rot="1021221">
            <a:off x="1981200" y="5319714"/>
            <a:ext cx="1600200" cy="153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6" name="Picture 10" descr="Picture 246">
            <a:extLst>
              <a:ext uri="{FF2B5EF4-FFF2-40B4-BE49-F238E27FC236}">
                <a16:creationId xmlns:a16="http://schemas.microsoft.com/office/drawing/2014/main" xmlns="" id="{FCC833B7-2C45-4B31-8DA1-C63EF906EB37}"/>
              </a:ext>
            </a:extLst>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rot="993939">
            <a:off x="8950326" y="-23813"/>
            <a:ext cx="1724025" cy="2133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96" fill="hold"/>
                                        <p:tgtEl>
                                          <p:spTgt spid="2000898"/>
                                        </p:tgtEl>
                                      </p:cBhvr>
                                    </p:cmd>
                                  </p:childTnLst>
                                </p:cTn>
                              </p:par>
                              <p:par>
                                <p:cTn id="7" presetID="50" presetClass="entr" presetSubtype="0" decel="100000" fill="hold" nodeType="withEffect">
                                  <p:stCondLst>
                                    <p:cond delay="0"/>
                                  </p:stCondLst>
                                  <p:childTnLst>
                                    <p:set>
                                      <p:cBhvr>
                                        <p:cTn id="8" dur="1" fill="hold">
                                          <p:stCondLst>
                                            <p:cond delay="0"/>
                                          </p:stCondLst>
                                        </p:cTn>
                                        <p:tgtEl>
                                          <p:spTgt spid="2000903"/>
                                        </p:tgtEl>
                                        <p:attrNameLst>
                                          <p:attrName>style.visibility</p:attrName>
                                        </p:attrNameLst>
                                      </p:cBhvr>
                                      <p:to>
                                        <p:strVal val="visible"/>
                                      </p:to>
                                    </p:set>
                                    <p:anim calcmode="lin" valueType="num">
                                      <p:cBhvr>
                                        <p:cTn id="9" dur="1000" fill="hold"/>
                                        <p:tgtEl>
                                          <p:spTgt spid="2000903"/>
                                        </p:tgtEl>
                                        <p:attrNameLst>
                                          <p:attrName>ppt_w</p:attrName>
                                        </p:attrNameLst>
                                      </p:cBhvr>
                                      <p:tavLst>
                                        <p:tav tm="0">
                                          <p:val>
                                            <p:strVal val="#ppt_w+.3"/>
                                          </p:val>
                                        </p:tav>
                                        <p:tav tm="100000">
                                          <p:val>
                                            <p:strVal val="#ppt_w"/>
                                          </p:val>
                                        </p:tav>
                                      </p:tavLst>
                                    </p:anim>
                                    <p:anim calcmode="lin" valueType="num">
                                      <p:cBhvr>
                                        <p:cTn id="10" dur="1000" fill="hold"/>
                                        <p:tgtEl>
                                          <p:spTgt spid="2000903"/>
                                        </p:tgtEl>
                                        <p:attrNameLst>
                                          <p:attrName>ppt_h</p:attrName>
                                        </p:attrNameLst>
                                      </p:cBhvr>
                                      <p:tavLst>
                                        <p:tav tm="0">
                                          <p:val>
                                            <p:strVal val="#ppt_h"/>
                                          </p:val>
                                        </p:tav>
                                        <p:tav tm="100000">
                                          <p:val>
                                            <p:strVal val="#ppt_h"/>
                                          </p:val>
                                        </p:tav>
                                      </p:tavLst>
                                    </p:anim>
                                    <p:animEffect transition="in" filter="fade">
                                      <p:cBhvr>
                                        <p:cTn id="11" dur="1000"/>
                                        <p:tgtEl>
                                          <p:spTgt spid="2000903"/>
                                        </p:tgtEl>
                                      </p:cBhvr>
                                    </p:animEffect>
                                  </p:childTnLst>
                                </p:cTn>
                              </p:par>
                              <p:par>
                                <p:cTn id="12" presetID="21" presetClass="emph" presetSubtype="0" repeatCount="indefinite" fill="hold" nodeType="withEffect">
                                  <p:stCondLst>
                                    <p:cond delay="0"/>
                                  </p:stCondLst>
                                  <p:childTnLst>
                                    <p:animClr clrSpc="hsl" dir="cw">
                                      <p:cBhvr override="childStyle">
                                        <p:cTn id="13" dur="500" fill="hold"/>
                                        <p:tgtEl>
                                          <p:spTgt spid="2000903"/>
                                        </p:tgtEl>
                                        <p:attrNameLst>
                                          <p:attrName>style.color</p:attrName>
                                        </p:attrNameLst>
                                      </p:cBhvr>
                                      <p:by>
                                        <p:hsl h="7200000" s="0" l="0"/>
                                      </p:by>
                                    </p:animClr>
                                    <p:animClr clrSpc="hsl" dir="cw">
                                      <p:cBhvr>
                                        <p:cTn id="14" dur="500" fill="hold"/>
                                        <p:tgtEl>
                                          <p:spTgt spid="2000903"/>
                                        </p:tgtEl>
                                        <p:attrNameLst>
                                          <p:attrName>fillcolor</p:attrName>
                                        </p:attrNameLst>
                                      </p:cBhvr>
                                      <p:by>
                                        <p:hsl h="7200000" s="0" l="0"/>
                                      </p:by>
                                    </p:animClr>
                                    <p:animClr clrSpc="hsl" dir="cw">
                                      <p:cBhvr>
                                        <p:cTn id="15" dur="500" fill="hold"/>
                                        <p:tgtEl>
                                          <p:spTgt spid="2000903"/>
                                        </p:tgtEl>
                                        <p:attrNameLst>
                                          <p:attrName>stroke.color</p:attrName>
                                        </p:attrNameLst>
                                      </p:cBhvr>
                                      <p:by>
                                        <p:hsl h="7200000" s="0" l="0"/>
                                      </p:by>
                                    </p:animClr>
                                    <p:set>
                                      <p:cBhvr>
                                        <p:cTn id="16" dur="500" fill="hold"/>
                                        <p:tgtEl>
                                          <p:spTgt spid="2000903"/>
                                        </p:tgtEl>
                                        <p:attrNameLst>
                                          <p:attrName>fill.type</p:attrName>
                                        </p:attrNameLst>
                                      </p:cBhvr>
                                      <p:to>
                                        <p:strVal val="solid"/>
                                      </p:to>
                                    </p:set>
                                  </p:childTnLst>
                                </p:cTn>
                              </p:par>
                            </p:childTnLst>
                          </p:cTn>
                        </p:par>
                        <p:par>
                          <p:cTn id="17" fill="hold" nodeType="afterGroup">
                            <p:stCondLst>
                              <p:cond delay="1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2000904"/>
                                        </p:tgtEl>
                                        <p:attrNameLst>
                                          <p:attrName>style.visibility</p:attrName>
                                        </p:attrNameLst>
                                      </p:cBhvr>
                                      <p:to>
                                        <p:strVal val="visible"/>
                                      </p:to>
                                    </p:set>
                                    <p:anim calcmode="lin" valueType="num">
                                      <p:cBhvr>
                                        <p:cTn id="20" dur="500" fill="hold"/>
                                        <p:tgtEl>
                                          <p:spTgt spid="2000904"/>
                                        </p:tgtEl>
                                        <p:attrNameLst>
                                          <p:attrName>ppt_w</p:attrName>
                                        </p:attrNameLst>
                                      </p:cBhvr>
                                      <p:tavLst>
                                        <p:tav tm="0">
                                          <p:val>
                                            <p:fltVal val="0"/>
                                          </p:val>
                                        </p:tav>
                                        <p:tav tm="100000">
                                          <p:val>
                                            <p:strVal val="#ppt_w"/>
                                          </p:val>
                                        </p:tav>
                                      </p:tavLst>
                                    </p:anim>
                                    <p:anim calcmode="lin" valueType="num">
                                      <p:cBhvr>
                                        <p:cTn id="21" dur="500" fill="hold"/>
                                        <p:tgtEl>
                                          <p:spTgt spid="2000904"/>
                                        </p:tgtEl>
                                        <p:attrNameLst>
                                          <p:attrName>ppt_h</p:attrName>
                                        </p:attrNameLst>
                                      </p:cBhvr>
                                      <p:tavLst>
                                        <p:tav tm="0">
                                          <p:val>
                                            <p:fltVal val="0"/>
                                          </p:val>
                                        </p:tav>
                                        <p:tav tm="100000">
                                          <p:val>
                                            <p:strVal val="#ppt_h"/>
                                          </p:val>
                                        </p:tav>
                                      </p:tavLst>
                                    </p:anim>
                                    <p:anim calcmode="lin" valueType="num">
                                      <p:cBhvr>
                                        <p:cTn id="22" dur="500" fill="hold"/>
                                        <p:tgtEl>
                                          <p:spTgt spid="2000904"/>
                                        </p:tgtEl>
                                        <p:attrNameLst>
                                          <p:attrName>style.rotation</p:attrName>
                                        </p:attrNameLst>
                                      </p:cBhvr>
                                      <p:tavLst>
                                        <p:tav tm="0">
                                          <p:val>
                                            <p:fltVal val="90"/>
                                          </p:val>
                                        </p:tav>
                                        <p:tav tm="100000">
                                          <p:val>
                                            <p:fltVal val="0"/>
                                          </p:val>
                                        </p:tav>
                                      </p:tavLst>
                                    </p:anim>
                                    <p:animEffect transition="in" filter="fade">
                                      <p:cBhvr>
                                        <p:cTn id="23" dur="500"/>
                                        <p:tgtEl>
                                          <p:spTgt spid="200090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0089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10" name="Picture 34">
            <a:hlinkClick r:id="" action="ppaction://media"/>
            <a:extLst>
              <a:ext uri="{FF2B5EF4-FFF2-40B4-BE49-F238E27FC236}">
                <a16:creationId xmlns:a16="http://schemas.microsoft.com/office/drawing/2014/main" xmlns="" id="{8C412329-FD73-4D8B-93CE-AD38E24520FB}"/>
              </a:ext>
            </a:extLst>
          </p:cNvPr>
          <p:cNvPicPr>
            <a:picLocks noChangeAspect="1" noChangeArrowheads="1"/>
          </p:cNvPicPr>
          <p:nvPr>
            <a:videoFile r:link="rId1"/>
            <p:extLst>
              <p:ext uri="{DAA4B4D4-6D71-4841-9C94-3DE7FCFB9230}">
                <p14:media xmlns:p14="http://schemas.microsoft.com/office/powerpoint/2010/main" xmlns="" r:embed="rId4"/>
              </p:ext>
            </p:extLst>
          </p:nvPr>
        </p:nvPicPr>
        <p:blipFill>
          <a:blip r:embed="rId5">
            <a:extLst>
              <a:ext uri="{28A0092B-C50C-407E-A947-70E740481C1C}">
                <a14:useLocalDpi xmlns:a14="http://schemas.microsoft.com/office/drawing/2010/main" xmlns="" val="0"/>
              </a:ext>
            </a:extLst>
          </a:blip>
          <a:srcRect/>
          <a:stretch>
            <a:fillRect/>
          </a:stretch>
        </p:blipFill>
        <p:spPr bwMode="auto">
          <a:xfrm>
            <a:off x="1905000" y="24384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00" name="tada.wav">
            <a:hlinkClick r:id="" action="ppaction://media"/>
            <a:extLst>
              <a:ext uri="{FF2B5EF4-FFF2-40B4-BE49-F238E27FC236}">
                <a16:creationId xmlns:a16="http://schemas.microsoft.com/office/drawing/2014/main" xmlns="" id="{C1BD3723-E94E-40CD-8C6E-F24511374D36}"/>
              </a:ext>
            </a:extLst>
          </p:cNvPr>
          <p:cNvPicPr>
            <a:picLocks noChangeAspect="1" noChangeArrowheads="1"/>
          </p:cNvPicPr>
          <p:nvPr>
            <a:audioFile r:link="rId2"/>
            <p:extLst>
              <p:ext uri="{DAA4B4D4-6D71-4841-9C94-3DE7FCFB9230}">
                <p14:media xmlns:p14="http://schemas.microsoft.com/office/powerpoint/2010/main" xmlns="" r:link="rId6"/>
              </p:ext>
            </p:extLst>
          </p:nvPr>
        </p:nvPicPr>
        <p:blipFill>
          <a:blip r:embed="rId5">
            <a:extLst>
              <a:ext uri="{28A0092B-C50C-407E-A947-70E740481C1C}">
                <a14:useLocalDpi xmlns:a14="http://schemas.microsoft.com/office/drawing/2010/main" xmlns="" val="0"/>
              </a:ext>
            </a:extLst>
          </a:blip>
          <a:srcRect/>
          <a:stretch>
            <a:fillRect/>
          </a:stretch>
        </p:blipFill>
        <p:spPr bwMode="auto">
          <a:xfrm>
            <a:off x="2133600" y="609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2" name="Text Box 6">
            <a:extLst>
              <a:ext uri="{FF2B5EF4-FFF2-40B4-BE49-F238E27FC236}">
                <a16:creationId xmlns:a16="http://schemas.microsoft.com/office/drawing/2014/main" xmlns="" id="{ED3C0571-2A6B-465F-95E6-778530CEF2A6}"/>
              </a:ext>
            </a:extLst>
          </p:cNvPr>
          <p:cNvSpPr txBox="1">
            <a:spLocks noChangeArrowheads="1"/>
          </p:cNvSpPr>
          <p:nvPr/>
        </p:nvSpPr>
        <p:spPr bwMode="auto">
          <a:xfrm rot="-473345">
            <a:off x="8153400" y="304800"/>
            <a:ext cx="1981200" cy="579438"/>
          </a:xfrm>
          <a:prstGeom prst="rect">
            <a:avLst/>
          </a:prstGeom>
          <a:solidFill>
            <a:schemeClr val="bg1"/>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3200" b="1">
                <a:solidFill>
                  <a:srgbClr val="FF6600"/>
                </a:solidFill>
                <a:latin typeface=".VnAvantH" panose="020B7200000000000000" pitchFamily="34" charset="0"/>
              </a:rPr>
              <a:t>Grade 7</a:t>
            </a:r>
          </a:p>
        </p:txBody>
      </p:sp>
      <p:sp>
        <p:nvSpPr>
          <p:cNvPr id="5125" name="Text Box 8">
            <a:extLst>
              <a:ext uri="{FF2B5EF4-FFF2-40B4-BE49-F238E27FC236}">
                <a16:creationId xmlns:a16="http://schemas.microsoft.com/office/drawing/2014/main" xmlns="" id="{86EA0604-DFEE-4664-AFB8-ED0FA0320840}"/>
              </a:ext>
            </a:extLst>
          </p:cNvPr>
          <p:cNvSpPr txBox="1">
            <a:spLocks noChangeArrowheads="1"/>
          </p:cNvSpPr>
          <p:nvPr/>
        </p:nvSpPr>
        <p:spPr bwMode="auto">
          <a:xfrm>
            <a:off x="2286000" y="4648201"/>
            <a:ext cx="5334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vi-VN" altLang="vi-VN">
              <a:latin typeface="Arial" panose="020B0604020202020204" pitchFamily="34" charset="0"/>
            </a:endParaRPr>
          </a:p>
        </p:txBody>
      </p:sp>
      <p:pic>
        <p:nvPicPr>
          <p:cNvPr id="5126" name="Picture 11" descr="tomato[1]">
            <a:extLst>
              <a:ext uri="{FF2B5EF4-FFF2-40B4-BE49-F238E27FC236}">
                <a16:creationId xmlns:a16="http://schemas.microsoft.com/office/drawing/2014/main" xmlns="" id="{5C1FAFA4-F5FA-4868-BBCB-123CEC147972}"/>
              </a:ext>
            </a:extLst>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1524000" y="533401"/>
            <a:ext cx="1600200"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817" name="Text Box 41">
            <a:extLst>
              <a:ext uri="{FF2B5EF4-FFF2-40B4-BE49-F238E27FC236}">
                <a16:creationId xmlns:a16="http://schemas.microsoft.com/office/drawing/2014/main" xmlns="" id="{DE2D25D7-E100-4C8B-8A1C-A80F257D6B89}"/>
              </a:ext>
            </a:extLst>
          </p:cNvPr>
          <p:cNvSpPr txBox="1">
            <a:spLocks noChangeArrowheads="1"/>
          </p:cNvSpPr>
          <p:nvPr/>
        </p:nvSpPr>
        <p:spPr bwMode="auto">
          <a:xfrm>
            <a:off x="2286000" y="3471863"/>
            <a:ext cx="7620000"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4000" b="1" dirty="0">
                <a:solidFill>
                  <a:srgbClr val="008000"/>
                </a:solidFill>
                <a:latin typeface="Times New Roman" panose="02020603050405020304" pitchFamily="18" charset="0"/>
                <a:cs typeface="Times New Roman" panose="02020603050405020304" pitchFamily="18" charset="0"/>
              </a:rPr>
              <a:t>   B1: </a:t>
            </a:r>
            <a:r>
              <a:rPr lang="en-US" altLang="vi-VN" sz="3600" b="1" dirty="0">
                <a:solidFill>
                  <a:srgbClr val="008000"/>
                </a:solidFill>
                <a:latin typeface="Times New Roman" panose="02020603050405020304" pitchFamily="18" charset="0"/>
                <a:cs typeface="Times New Roman" panose="02020603050405020304" pitchFamily="18" charset="0"/>
              </a:rPr>
              <a:t>LISTEN AND READ</a:t>
            </a:r>
          </a:p>
          <a:p>
            <a:pPr eaLnBrk="1" hangingPunct="1">
              <a:spcBef>
                <a:spcPct val="50000"/>
              </a:spcBef>
            </a:pPr>
            <a:r>
              <a:rPr lang="en-US" altLang="vi-VN" sz="3600" b="1" dirty="0">
                <a:solidFill>
                  <a:srgbClr val="008000"/>
                </a:solidFill>
                <a:latin typeface="Times New Roman" panose="02020603050405020304" pitchFamily="18" charset="0"/>
                <a:cs typeface="Times New Roman" panose="02020603050405020304" pitchFamily="18" charset="0"/>
              </a:rPr>
              <a:t>                           </a:t>
            </a:r>
            <a:r>
              <a:rPr lang="en-US" altLang="vi-VN" sz="4000" b="1" dirty="0">
                <a:solidFill>
                  <a:srgbClr val="008000"/>
                </a:solidFill>
                <a:latin typeface="Times New Roman" panose="02020603050405020304" pitchFamily="18" charset="0"/>
                <a:cs typeface="Times New Roman" panose="02020603050405020304" pitchFamily="18" charset="0"/>
              </a:rPr>
              <a:t>The library</a:t>
            </a:r>
            <a:endParaRPr lang="en-US" altLang="vi-VN" sz="4000" dirty="0">
              <a:solidFill>
                <a:srgbClr val="008000"/>
              </a:solidFill>
              <a:latin typeface="Times New Roman" panose="02020603050405020304" pitchFamily="18" charset="0"/>
              <a:cs typeface="Times New Roman" panose="02020603050405020304" pitchFamily="18" charset="0"/>
            </a:endParaRPr>
          </a:p>
        </p:txBody>
      </p:sp>
      <p:sp>
        <p:nvSpPr>
          <p:cNvPr id="5131" name="TextBox 1">
            <a:extLst>
              <a:ext uri="{FF2B5EF4-FFF2-40B4-BE49-F238E27FC236}">
                <a16:creationId xmlns:a16="http://schemas.microsoft.com/office/drawing/2014/main" xmlns="" id="{ADC71163-EDF4-4C51-BD02-F00A52359A52}"/>
              </a:ext>
            </a:extLst>
          </p:cNvPr>
          <p:cNvSpPr txBox="1">
            <a:spLocks noChangeArrowheads="1"/>
          </p:cNvSpPr>
          <p:nvPr/>
        </p:nvSpPr>
        <p:spPr bwMode="auto">
          <a:xfrm>
            <a:off x="2717800" y="2587625"/>
            <a:ext cx="7447191" cy="92333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vi-VN" sz="5400" b="1" u="sng" dirty="0">
                <a:solidFill>
                  <a:srgbClr val="FF0000"/>
                </a:solidFill>
                <a:latin typeface="+mj-lt"/>
              </a:rPr>
              <a:t>THEME</a:t>
            </a:r>
            <a:r>
              <a:rPr lang="vi-VN" altLang="vi-VN" sz="5400" b="1" u="sng" dirty="0">
                <a:solidFill>
                  <a:srgbClr val="FF0000"/>
                </a:solidFill>
                <a:latin typeface="+mj-lt"/>
              </a:rPr>
              <a:t> 4</a:t>
            </a:r>
            <a:r>
              <a:rPr lang="vi-VN" altLang="vi-VN" sz="5400" b="1" dirty="0">
                <a:solidFill>
                  <a:srgbClr val="FF0000"/>
                </a:solidFill>
                <a:latin typeface="+mj-lt"/>
              </a:rPr>
              <a:t>: AT SCHOOL</a:t>
            </a:r>
          </a:p>
        </p:txBody>
      </p:sp>
    </p:spTree>
  </p:cSld>
  <p:clrMapOvr>
    <a:masterClrMapping/>
  </p:clrMapOvr>
  <p:transition spd="slow">
    <p:wedg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75782"/>
                                        </p:tgtEl>
                                        <p:attrNameLst>
                                          <p:attrName>style.color</p:attrName>
                                        </p:attrNameLst>
                                      </p:cBhvr>
                                      <p:by>
                                        <p:hsl h="-7200000" s="0" l="0"/>
                                      </p:by>
                                    </p:animClr>
                                    <p:animClr clrSpc="hsl" dir="cw">
                                      <p:cBhvr>
                                        <p:cTn id="7" dur="500" fill="hold"/>
                                        <p:tgtEl>
                                          <p:spTgt spid="75782"/>
                                        </p:tgtEl>
                                        <p:attrNameLst>
                                          <p:attrName>fillcolor</p:attrName>
                                        </p:attrNameLst>
                                      </p:cBhvr>
                                      <p:by>
                                        <p:hsl h="-7200000" s="0" l="0"/>
                                      </p:by>
                                    </p:animClr>
                                    <p:animClr clrSpc="hsl" dir="cw">
                                      <p:cBhvr>
                                        <p:cTn id="8" dur="500" fill="hold"/>
                                        <p:tgtEl>
                                          <p:spTgt spid="75782"/>
                                        </p:tgtEl>
                                        <p:attrNameLst>
                                          <p:attrName>stroke.color</p:attrName>
                                        </p:attrNameLst>
                                      </p:cBhvr>
                                      <p:by>
                                        <p:hsl h="-7200000" s="0" l="0"/>
                                      </p:by>
                                    </p:animClr>
                                    <p:set>
                                      <p:cBhvr>
                                        <p:cTn id="9" dur="500" fill="hold"/>
                                        <p:tgtEl>
                                          <p:spTgt spid="757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131"/>
                                        </p:tgtEl>
                                        <p:attrNameLst>
                                          <p:attrName>style.visibility</p:attrName>
                                        </p:attrNameLst>
                                      </p:cBhvr>
                                      <p:to>
                                        <p:strVal val="visible"/>
                                      </p:to>
                                    </p:set>
                                    <p:animEffect transition="in" filter="barn(inVertical)">
                                      <p:cBhvr>
                                        <p:cTn id="14" dur="500"/>
                                        <p:tgtEl>
                                          <p:spTgt spid="51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5817"/>
                                        </p:tgtEl>
                                        <p:attrNameLst>
                                          <p:attrName>style.visibility</p:attrName>
                                        </p:attrNameLst>
                                      </p:cBhvr>
                                      <p:to>
                                        <p:strVal val="visible"/>
                                      </p:to>
                                    </p:set>
                                    <p:animEffect transition="in" filter="wipe(down)">
                                      <p:cBhvr>
                                        <p:cTn id="19" dur="500"/>
                                        <p:tgtEl>
                                          <p:spTgt spid="758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Prev" delay="0">
                      <p:tgtEl>
                        <p:sldTgt/>
                      </p:tgtEl>
                    </p:cond>
                    <p:cond evt="onStopAudio" delay="0">
                      <p:tgtEl>
                        <p:sldTgt/>
                      </p:tgtEl>
                    </p:cond>
                  </p:endCondLst>
                </p:cTn>
                <p:tgtEl>
                  <p:spTgt spid="75800"/>
                </p:tgtEl>
              </p:cMediaNode>
            </p:audio>
            <p:vide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75810"/>
                </p:tgtEl>
              </p:cMediaNode>
            </p:video>
          </p:childTnLst>
        </p:cTn>
      </p:par>
    </p:tnLst>
    <p:bldLst>
      <p:bldP spid="75782" grpId="0" animBg="1"/>
      <p:bldP spid="75817" grpId="0"/>
      <p:bldP spid="51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112685.WAV">
            <a:hlinkClick r:id="" action="ppaction://media"/>
          </p:cNvPr>
          <p:cNvPicPr>
            <a:picLocks noGrp="1" noChangeAspect="1"/>
          </p:cNvPicPr>
          <p:nvPr>
            <p:ph/>
            <a:videoFile r:link="rId1"/>
            <p:extLst>
              <p:ext uri="{DAA4B4D4-6D71-4841-9C94-3DE7FCFB9230}">
                <p14:media xmlns:p14="http://schemas.microsoft.com/office/powerpoint/2010/main" xmlns="" r:embed="rId5"/>
              </p:ext>
            </p:extLst>
          </p:nvPr>
        </p:nvPicPr>
        <p:blipFill>
          <a:blip r:embed="rId6">
            <a:extLst>
              <a:ext uri="{28A0092B-C50C-407E-A947-70E740481C1C}">
                <a14:useLocalDpi xmlns:a14="http://schemas.microsoft.com/office/drawing/2010/main" xmlns="" val="0"/>
              </a:ext>
            </a:extLst>
          </a:blip>
          <a:srcRect/>
          <a:stretch>
            <a:fillRect/>
          </a:stretch>
        </p:blipFill>
        <p:spPr>
          <a:xfrm>
            <a:off x="9677400" y="228600"/>
            <a:ext cx="609600" cy="457200"/>
          </a:xfrm>
        </p:spPr>
      </p:pic>
      <p:pic>
        <p:nvPicPr>
          <p:cNvPr id="8195"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524000" y="609600"/>
            <a:ext cx="89154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Text Box 4"/>
          <p:cNvSpPr txBox="1">
            <a:spLocks noChangeArrowheads="1"/>
          </p:cNvSpPr>
          <p:nvPr/>
        </p:nvSpPr>
        <p:spPr bwMode="auto">
          <a:xfrm>
            <a:off x="2971800" y="0"/>
            <a:ext cx="3886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a:latin typeface="Arial Narrow" pitchFamily="34" charset="0"/>
                <a:cs typeface="Arial" charset="0"/>
              </a:rPr>
              <a:t>Listen and read.</a:t>
            </a:r>
          </a:p>
        </p:txBody>
      </p:sp>
    </p:spTree>
    <p:extLst>
      <p:ext uri="{BB962C8B-B14F-4D97-AF65-F5344CB8AC3E}">
        <p14:creationId xmlns:p14="http://schemas.microsoft.com/office/powerpoint/2010/main" xmlns="" val="2981838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ppt_x</p:attrName>
                                        </p:attrNameLst>
                                      </p:cBhvr>
                                      <p:tavLst>
                                        <p:tav tm="0">
                                          <p:val>
                                            <p:strVal val="#ppt_x-.2"/>
                                          </p:val>
                                        </p:tav>
                                        <p:tav tm="100000">
                                          <p:val>
                                            <p:strVal val="#ppt_x"/>
                                          </p:val>
                                        </p:tav>
                                      </p:tavLst>
                                    </p:anim>
                                    <p:anim calcmode="lin" valueType="num">
                                      <p:cBhvr>
                                        <p:cTn id="8" dur="1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5"/>
                                        </p:tgtEl>
                                      </p:cBhvr>
                                    </p:animEffect>
                                  </p:childTnLst>
                                  <p:subTnLst>
                                    <p:audio>
                                      <p:cMediaNode>
                                        <p:cTn display="0" masterRel="sameClick">
                                          <p:stCondLst>
                                            <p:cond evt="begin" delay="0">
                                              <p:tn val="5"/>
                                            </p:cond>
                                          </p:stCondLst>
                                          <p:endCondLst>
                                            <p:cond evt="onStopAudio" delay="0">
                                              <p:tgtEl>
                                                <p:sldTgt/>
                                              </p:tgtEl>
                                            </p:cond>
                                          </p:endCondLst>
                                        </p:cTn>
                                        <p:tgtEl>
                                          <p:sndTgt r:embed="rId3" name="B11"/>
                                        </p:tgtEl>
                                      </p:cMediaNode>
                                    </p:audio>
                                  </p:subTnLst>
                                </p:cTn>
                              </p:par>
                              <p:par>
                                <p:cTn id="10" presetID="55" presetClass="entr" presetSubtype="0" fill="hold" grpId="0" nodeType="with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1000" fill="hold"/>
                                        <p:tgtEl>
                                          <p:spTgt spid="8196"/>
                                        </p:tgtEl>
                                        <p:attrNameLst>
                                          <p:attrName>ppt_w</p:attrName>
                                        </p:attrNameLst>
                                      </p:cBhvr>
                                      <p:tavLst>
                                        <p:tav tm="0">
                                          <p:val>
                                            <p:strVal val="#ppt_w*0.70"/>
                                          </p:val>
                                        </p:tav>
                                        <p:tav tm="100000">
                                          <p:val>
                                            <p:strVal val="#ppt_w"/>
                                          </p:val>
                                        </p:tav>
                                      </p:tavLst>
                                    </p:anim>
                                    <p:anim calcmode="lin" valueType="num">
                                      <p:cBhvr>
                                        <p:cTn id="13" dur="1000" fill="hold"/>
                                        <p:tgtEl>
                                          <p:spTgt spid="8196"/>
                                        </p:tgtEl>
                                        <p:attrNameLst>
                                          <p:attrName>ppt_h</p:attrName>
                                        </p:attrNameLst>
                                      </p:cBhvr>
                                      <p:tavLst>
                                        <p:tav tm="0">
                                          <p:val>
                                            <p:strVal val="#ppt_h"/>
                                          </p:val>
                                        </p:tav>
                                        <p:tav tm="100000">
                                          <p:val>
                                            <p:strVal val="#ppt_h"/>
                                          </p:val>
                                        </p:tav>
                                      </p:tavLst>
                                    </p:anim>
                                    <p:animEffect transition="in" filter="fade">
                                      <p:cBhvr>
                                        <p:cTn id="14" dur="1000"/>
                                        <p:tgtEl>
                                          <p:spTgt spid="8196"/>
                                        </p:tgtEl>
                                      </p:cBhvr>
                                    </p:animEffect>
                                  </p:childTnLst>
                                  <p:subTnLst>
                                    <p:audio>
                                      <p:cMediaNode>
                                        <p:cTn display="0" masterRel="sameClick">
                                          <p:stCondLst>
                                            <p:cond evt="begin" delay="0">
                                              <p:tn val="10"/>
                                            </p:cond>
                                          </p:stCondLst>
                                          <p:endCondLst>
                                            <p:cond evt="onStopAudio" delay="0">
                                              <p:tgtEl>
                                                <p:sldTgt/>
                                              </p:tgtEl>
                                            </p:cond>
                                          </p:endCondLst>
                                        </p:cTn>
                                        <p:tgtEl>
                                          <p:sndTgt r:embed="rId4" name="listen ...1.wav"/>
                                        </p:tgtEl>
                                      </p:cMediaNode>
                                    </p:audio>
                                  </p:subTnLst>
                                </p:cTn>
                              </p:par>
                            </p:childTnLst>
                          </p:cTn>
                        </p:par>
                        <p:par>
                          <p:cTn id="15" fill="hold" nodeType="afterGroup">
                            <p:stCondLst>
                              <p:cond delay="1000"/>
                            </p:stCondLst>
                            <p:childTnLst>
                              <p:par>
                                <p:cTn id="16" presetID="10" presetClass="entr" presetSubtype="0" fill="hold" nodeType="afterEffect">
                                  <p:stCondLst>
                                    <p:cond delay="20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41255" fill="hold"/>
                                        <p:tgtEl>
                                          <p:spTgt spid="5"/>
                                        </p:tgtEl>
                                      </p:cBhvr>
                                    </p:cmd>
                                  </p:childTnLst>
                                </p:cTn>
                              </p:par>
                            </p:childTnLst>
                          </p:cTn>
                        </p:par>
                      </p:childTnLst>
                    </p:cTn>
                  </p:par>
                </p:childTnLst>
              </p:cTn>
              <p:nextCondLst>
                <p:cond evt="onClick" delay="0">
                  <p:tgtEl>
                    <p:spTgt spid="5"/>
                  </p:tgtEl>
                </p:cond>
              </p:nextCondLst>
            </p:seq>
            <p:vide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video>
          </p:childTnLst>
        </p:cTn>
      </p:par>
    </p:tnLst>
    <p:bldLst>
      <p:bldP spid="81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553200" y="3816350"/>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tiểu thuyết</a:t>
            </a:r>
          </a:p>
        </p:txBody>
      </p:sp>
      <p:sp>
        <p:nvSpPr>
          <p:cNvPr id="5123" name="Rectangle 3"/>
          <p:cNvSpPr>
            <a:spLocks noChangeArrowheads="1"/>
          </p:cNvSpPr>
          <p:nvPr/>
        </p:nvSpPr>
        <p:spPr bwMode="auto">
          <a:xfrm>
            <a:off x="1752600" y="1143000"/>
            <a:ext cx="3733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1- </a:t>
            </a:r>
            <a:r>
              <a:rPr lang="en-US" altLang="zh-CN" sz="2800" b="1">
                <a:solidFill>
                  <a:srgbClr val="660066"/>
                </a:solidFill>
                <a:latin typeface="Arial Narrow" pitchFamily="34" charset="0"/>
                <a:ea typeface="SimSun" pitchFamily="2" charset="-122"/>
                <a:cs typeface="Arial" charset="0"/>
                <a:sym typeface="Wingdings 3" pitchFamily="18" charset="2"/>
              </a:rPr>
              <a:t>library (n)/</a:t>
            </a:r>
            <a:r>
              <a:rPr lang="en-US" sz="2800" b="1">
                <a:solidFill>
                  <a:srgbClr val="660066"/>
                </a:solidFill>
                <a:latin typeface="Arial Narrow" pitchFamily="34" charset="0"/>
                <a:cs typeface="Arial" charset="0"/>
              </a:rPr>
              <a:t>-</a:t>
            </a:r>
            <a:r>
              <a:rPr lang="en-US" altLang="zh-CN" sz="2800" b="1">
                <a:solidFill>
                  <a:srgbClr val="660066"/>
                </a:solidFill>
                <a:latin typeface="Arial Narrow" pitchFamily="34" charset="0"/>
                <a:ea typeface="SimSun" pitchFamily="2" charset="-122"/>
              </a:rPr>
              <a:t> librarian (n) : </a:t>
            </a:r>
            <a:endParaRPr lang="en-US" sz="2800" b="1">
              <a:solidFill>
                <a:srgbClr val="660066"/>
              </a:solidFill>
              <a:latin typeface="Arial Narrow" pitchFamily="34" charset="0"/>
              <a:ea typeface="SimSun" pitchFamily="2" charset="-122"/>
              <a:sym typeface="Wingdings 3" pitchFamily="18" charset="2"/>
            </a:endParaRPr>
          </a:p>
        </p:txBody>
      </p:sp>
      <p:sp>
        <p:nvSpPr>
          <p:cNvPr id="5124" name="Rectangle 4"/>
          <p:cNvSpPr>
            <a:spLocks noChangeArrowheads="1"/>
          </p:cNvSpPr>
          <p:nvPr/>
        </p:nvSpPr>
        <p:spPr bwMode="auto">
          <a:xfrm>
            <a:off x="6553200" y="1244600"/>
            <a:ext cx="3657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thư viện / người thủ thư</a:t>
            </a:r>
          </a:p>
        </p:txBody>
      </p:sp>
      <p:sp>
        <p:nvSpPr>
          <p:cNvPr id="5125" name="Rectangle 5"/>
          <p:cNvSpPr>
            <a:spLocks noChangeArrowheads="1"/>
          </p:cNvSpPr>
          <p:nvPr/>
        </p:nvSpPr>
        <p:spPr bwMode="auto">
          <a:xfrm>
            <a:off x="1752600" y="2239963"/>
            <a:ext cx="3784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3- shelf (n) shelves:</a:t>
            </a:r>
          </a:p>
        </p:txBody>
      </p:sp>
      <p:sp>
        <p:nvSpPr>
          <p:cNvPr id="5126" name="Rectangle 6"/>
          <p:cNvSpPr>
            <a:spLocks noChangeArrowheads="1"/>
          </p:cNvSpPr>
          <p:nvPr/>
        </p:nvSpPr>
        <p:spPr bwMode="auto">
          <a:xfrm>
            <a:off x="6553200" y="2319338"/>
            <a:ext cx="2209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cái kệ</a:t>
            </a:r>
          </a:p>
        </p:txBody>
      </p:sp>
      <p:sp>
        <p:nvSpPr>
          <p:cNvPr id="5127" name="Rectangle 7"/>
          <p:cNvSpPr>
            <a:spLocks noChangeArrowheads="1"/>
          </p:cNvSpPr>
          <p:nvPr/>
        </p:nvSpPr>
        <p:spPr bwMode="auto">
          <a:xfrm>
            <a:off x="1752600" y="1766888"/>
            <a:ext cx="2209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2- rack (n):</a:t>
            </a:r>
          </a:p>
        </p:txBody>
      </p:sp>
      <p:sp>
        <p:nvSpPr>
          <p:cNvPr id="5128" name="Rectangle 8"/>
          <p:cNvSpPr>
            <a:spLocks noChangeArrowheads="1"/>
          </p:cNvSpPr>
          <p:nvPr/>
        </p:nvSpPr>
        <p:spPr bwMode="auto">
          <a:xfrm>
            <a:off x="6553200" y="1819275"/>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giá đỡ</a:t>
            </a:r>
          </a:p>
        </p:txBody>
      </p:sp>
      <p:sp>
        <p:nvSpPr>
          <p:cNvPr id="5129" name="Rectangle 9"/>
          <p:cNvSpPr>
            <a:spLocks noChangeArrowheads="1"/>
          </p:cNvSpPr>
          <p:nvPr/>
        </p:nvSpPr>
        <p:spPr bwMode="auto">
          <a:xfrm>
            <a:off x="6553200" y="2817813"/>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sách tham khảo</a:t>
            </a:r>
          </a:p>
        </p:txBody>
      </p:sp>
      <p:sp>
        <p:nvSpPr>
          <p:cNvPr id="7178" name="Rectangle 10"/>
          <p:cNvSpPr>
            <a:spLocks noChangeArrowheads="1"/>
          </p:cNvSpPr>
          <p:nvPr/>
        </p:nvSpPr>
        <p:spPr bwMode="auto">
          <a:xfrm>
            <a:off x="2362200" y="457200"/>
            <a:ext cx="3733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3200" b="1">
                <a:solidFill>
                  <a:srgbClr val="FF0066"/>
                </a:solidFill>
                <a:cs typeface="Arial" charset="0"/>
                <a:sym typeface="Wingdings 3" pitchFamily="18" charset="2"/>
              </a:rPr>
              <a:t>New words</a:t>
            </a:r>
          </a:p>
        </p:txBody>
      </p:sp>
      <p:sp>
        <p:nvSpPr>
          <p:cNvPr id="5131" name="Rectangle 11"/>
          <p:cNvSpPr>
            <a:spLocks noChangeArrowheads="1"/>
          </p:cNvSpPr>
          <p:nvPr/>
        </p:nvSpPr>
        <p:spPr bwMode="auto">
          <a:xfrm>
            <a:off x="1752600" y="3336925"/>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5- dictionary (n):</a:t>
            </a:r>
          </a:p>
        </p:txBody>
      </p:sp>
      <p:sp>
        <p:nvSpPr>
          <p:cNvPr id="5132" name="Rectangle 12"/>
          <p:cNvSpPr>
            <a:spLocks noChangeArrowheads="1"/>
          </p:cNvSpPr>
          <p:nvPr/>
        </p:nvSpPr>
        <p:spPr bwMode="auto">
          <a:xfrm>
            <a:off x="1752601" y="2789238"/>
            <a:ext cx="220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4- reader (n)</a:t>
            </a:r>
          </a:p>
        </p:txBody>
      </p:sp>
      <p:sp>
        <p:nvSpPr>
          <p:cNvPr id="5133" name="Rectangle 13"/>
          <p:cNvSpPr>
            <a:spLocks noChangeArrowheads="1"/>
          </p:cNvSpPr>
          <p:nvPr/>
        </p:nvSpPr>
        <p:spPr bwMode="auto">
          <a:xfrm>
            <a:off x="6553200" y="3317875"/>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từ điển</a:t>
            </a:r>
          </a:p>
        </p:txBody>
      </p:sp>
      <p:sp>
        <p:nvSpPr>
          <p:cNvPr id="5134" name="Rectangle 14"/>
          <p:cNvSpPr>
            <a:spLocks noChangeArrowheads="1"/>
          </p:cNvSpPr>
          <p:nvPr/>
        </p:nvSpPr>
        <p:spPr bwMode="auto">
          <a:xfrm>
            <a:off x="1752600" y="3810000"/>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6- novel (n):</a:t>
            </a:r>
          </a:p>
        </p:txBody>
      </p:sp>
      <p:sp>
        <p:nvSpPr>
          <p:cNvPr id="5135" name="Rectangle 15"/>
          <p:cNvSpPr>
            <a:spLocks noChangeArrowheads="1"/>
          </p:cNvSpPr>
          <p:nvPr/>
        </p:nvSpPr>
        <p:spPr bwMode="auto">
          <a:xfrm>
            <a:off x="3505200" y="2819400"/>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 reference book (n):</a:t>
            </a:r>
          </a:p>
        </p:txBody>
      </p:sp>
      <p:sp>
        <p:nvSpPr>
          <p:cNvPr id="5136" name="Rectangle 16"/>
          <p:cNvSpPr>
            <a:spLocks noChangeArrowheads="1"/>
          </p:cNvSpPr>
          <p:nvPr/>
        </p:nvSpPr>
        <p:spPr bwMode="auto">
          <a:xfrm>
            <a:off x="1752600" y="4283075"/>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7- at the back (of):</a:t>
            </a:r>
          </a:p>
        </p:txBody>
      </p:sp>
      <p:sp>
        <p:nvSpPr>
          <p:cNvPr id="5137" name="Rectangle 17"/>
          <p:cNvSpPr>
            <a:spLocks noChangeArrowheads="1"/>
          </p:cNvSpPr>
          <p:nvPr/>
        </p:nvSpPr>
        <p:spPr bwMode="auto">
          <a:xfrm>
            <a:off x="6553200" y="4316413"/>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ở phía cuối (của)</a:t>
            </a:r>
          </a:p>
        </p:txBody>
      </p:sp>
      <p:sp>
        <p:nvSpPr>
          <p:cNvPr id="5138" name="Rectangle 18"/>
          <p:cNvSpPr>
            <a:spLocks noChangeArrowheads="1"/>
          </p:cNvSpPr>
          <p:nvPr/>
        </p:nvSpPr>
        <p:spPr bwMode="auto">
          <a:xfrm>
            <a:off x="1752600" y="4754563"/>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8- on the left (of)</a:t>
            </a:r>
          </a:p>
        </p:txBody>
      </p:sp>
      <p:sp>
        <p:nvSpPr>
          <p:cNvPr id="5139" name="Rectangle 19"/>
          <p:cNvSpPr>
            <a:spLocks noChangeArrowheads="1"/>
          </p:cNvSpPr>
          <p:nvPr/>
        </p:nvSpPr>
        <p:spPr bwMode="auto">
          <a:xfrm>
            <a:off x="6553200" y="4814888"/>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ở bên trái (của)</a:t>
            </a:r>
          </a:p>
        </p:txBody>
      </p:sp>
      <p:sp>
        <p:nvSpPr>
          <p:cNvPr id="5140" name="Rectangle 20"/>
          <p:cNvSpPr>
            <a:spLocks noChangeArrowheads="1"/>
          </p:cNvSpPr>
          <p:nvPr/>
        </p:nvSpPr>
        <p:spPr bwMode="auto">
          <a:xfrm>
            <a:off x="1752600" y="5227638"/>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9- on the right (of)</a:t>
            </a:r>
          </a:p>
        </p:txBody>
      </p:sp>
      <p:sp>
        <p:nvSpPr>
          <p:cNvPr id="5141" name="Rectangle 21"/>
          <p:cNvSpPr>
            <a:spLocks noChangeArrowheads="1"/>
          </p:cNvSpPr>
          <p:nvPr/>
        </p:nvSpPr>
        <p:spPr bwMode="auto">
          <a:xfrm>
            <a:off x="6553200" y="5314950"/>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ở bên phải (của)</a:t>
            </a:r>
          </a:p>
        </p:txBody>
      </p:sp>
      <p:sp>
        <p:nvSpPr>
          <p:cNvPr id="5142" name="Rectangle 22"/>
          <p:cNvSpPr>
            <a:spLocks noChangeArrowheads="1"/>
          </p:cNvSpPr>
          <p:nvPr/>
        </p:nvSpPr>
        <p:spPr bwMode="auto">
          <a:xfrm>
            <a:off x="1752600" y="5700713"/>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10- in the middle (of)</a:t>
            </a:r>
          </a:p>
        </p:txBody>
      </p:sp>
      <p:sp>
        <p:nvSpPr>
          <p:cNvPr id="5143" name="Rectangle 23"/>
          <p:cNvSpPr>
            <a:spLocks noChangeArrowheads="1"/>
          </p:cNvSpPr>
          <p:nvPr/>
        </p:nvSpPr>
        <p:spPr bwMode="auto">
          <a:xfrm>
            <a:off x="6553200" y="5815013"/>
            <a:ext cx="2667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0000CC"/>
                </a:solidFill>
                <a:latin typeface="Arial Narrow" pitchFamily="34" charset="0"/>
                <a:cs typeface="Arial" charset="0"/>
                <a:sym typeface="Wingdings 3" pitchFamily="18" charset="2"/>
              </a:rPr>
              <a:t>ở giữa (của)</a:t>
            </a:r>
          </a:p>
        </p:txBody>
      </p:sp>
      <p:grpSp>
        <p:nvGrpSpPr>
          <p:cNvPr id="2" name="Group 24"/>
          <p:cNvGrpSpPr>
            <a:grpSpLocks/>
          </p:cNvGrpSpPr>
          <p:nvPr/>
        </p:nvGrpSpPr>
        <p:grpSpPr bwMode="auto">
          <a:xfrm>
            <a:off x="6705600" y="3810000"/>
            <a:ext cx="3505200" cy="1905000"/>
            <a:chOff x="3168" y="192"/>
            <a:chExt cx="2256" cy="1200"/>
          </a:xfrm>
        </p:grpSpPr>
        <p:pic>
          <p:nvPicPr>
            <p:cNvPr id="7214" name="Picture 16"/>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168" y="192"/>
              <a:ext cx="1152" cy="1200"/>
            </a:xfrm>
            <a:prstGeom prst="rect">
              <a:avLst/>
            </a:prstGeom>
            <a:noFill/>
            <a:ln w="38100" cmpd="dbl">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215" name="Picture 26"/>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272" y="192"/>
              <a:ext cx="1152" cy="1200"/>
            </a:xfrm>
            <a:prstGeom prst="rect">
              <a:avLst/>
            </a:prstGeom>
            <a:noFill/>
            <a:ln w="38100" cmpd="dbl">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grpSp>
      <p:pic>
        <p:nvPicPr>
          <p:cNvPr id="5147" name="Picture 27"/>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858000" y="3352801"/>
            <a:ext cx="29718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6"/>
          <p:cNvGrpSpPr>
            <a:grpSpLocks/>
          </p:cNvGrpSpPr>
          <p:nvPr/>
        </p:nvGrpSpPr>
        <p:grpSpPr bwMode="auto">
          <a:xfrm>
            <a:off x="6172201" y="152400"/>
            <a:ext cx="4086225" cy="2286000"/>
            <a:chOff x="4088958" y="3565315"/>
            <a:chExt cx="4542789" cy="2616410"/>
          </a:xfrm>
        </p:grpSpPr>
        <p:pic>
          <p:nvPicPr>
            <p:cNvPr id="7211"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rot="-591618">
              <a:off x="4088958" y="3565315"/>
              <a:ext cx="1809750"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12" name="Picture 10"/>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rot="785196">
              <a:off x="6993447" y="3968758"/>
              <a:ext cx="16383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13" name="Picture 13"/>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410200" y="3581400"/>
              <a:ext cx="1752600" cy="26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23"/>
          <p:cNvGrpSpPr>
            <a:grpSpLocks/>
          </p:cNvGrpSpPr>
          <p:nvPr/>
        </p:nvGrpSpPr>
        <p:grpSpPr bwMode="auto">
          <a:xfrm>
            <a:off x="6781801" y="3810000"/>
            <a:ext cx="2709863" cy="3048000"/>
            <a:chOff x="6400800" y="2591114"/>
            <a:chExt cx="1795261" cy="2295211"/>
          </a:xfrm>
        </p:grpSpPr>
        <p:pic>
          <p:nvPicPr>
            <p:cNvPr id="7208" name="Picture 21"/>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rot="627213">
              <a:off x="7214986" y="2591114"/>
              <a:ext cx="981075"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09" name="Picture 2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400800" y="2667000"/>
              <a:ext cx="98107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10" name="Picture 18"/>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6781800" y="3505200"/>
              <a:ext cx="1066800"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24"/>
          <p:cNvGrpSpPr>
            <a:grpSpLocks/>
          </p:cNvGrpSpPr>
          <p:nvPr/>
        </p:nvGrpSpPr>
        <p:grpSpPr bwMode="auto">
          <a:xfrm>
            <a:off x="6400800" y="0"/>
            <a:ext cx="3886200" cy="3048000"/>
            <a:chOff x="6172200" y="3505200"/>
            <a:chExt cx="2743200" cy="2514600"/>
          </a:xfrm>
        </p:grpSpPr>
        <p:pic>
          <p:nvPicPr>
            <p:cNvPr id="7205" name="Picture 15"/>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6781800" y="3505200"/>
              <a:ext cx="14478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06" name="Picture 9"/>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6172200" y="4191000"/>
              <a:ext cx="1314450" cy="1752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07" name="Picture 5"/>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7372350" y="4276725"/>
              <a:ext cx="1543050"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160" name="Oval 40"/>
          <p:cNvSpPr>
            <a:spLocks noChangeArrowheads="1"/>
          </p:cNvSpPr>
          <p:nvPr/>
        </p:nvSpPr>
        <p:spPr bwMode="auto">
          <a:xfrm flipV="1">
            <a:off x="2254250" y="1143000"/>
            <a:ext cx="76200" cy="76200"/>
          </a:xfrm>
          <a:prstGeom prst="ellipse">
            <a:avLst/>
          </a:prstGeom>
          <a:solidFill>
            <a:srgbClr val="FF0000"/>
          </a:solidFill>
          <a:ln w="19050">
            <a:solidFill>
              <a:srgbClr val="800000"/>
            </a:solidFill>
            <a:round/>
            <a:headEnd/>
            <a:tailEnd/>
          </a:ln>
        </p:spPr>
        <p:txBody>
          <a:bodyPr wrap="none" anchor="ctr"/>
          <a:lstStyle/>
          <a:p>
            <a:endParaRPr lang="en-US"/>
          </a:p>
        </p:txBody>
      </p:sp>
      <p:sp>
        <p:nvSpPr>
          <p:cNvPr id="5161" name="Oval 41"/>
          <p:cNvSpPr>
            <a:spLocks noChangeArrowheads="1"/>
          </p:cNvSpPr>
          <p:nvPr/>
        </p:nvSpPr>
        <p:spPr bwMode="auto">
          <a:xfrm flipV="1">
            <a:off x="4038600" y="1219200"/>
            <a:ext cx="76200" cy="76200"/>
          </a:xfrm>
          <a:prstGeom prst="ellipse">
            <a:avLst/>
          </a:prstGeom>
          <a:solidFill>
            <a:srgbClr val="FF0000"/>
          </a:solidFill>
          <a:ln w="19050">
            <a:solidFill>
              <a:srgbClr val="800000"/>
            </a:solidFill>
            <a:round/>
            <a:headEnd/>
            <a:tailEnd/>
          </a:ln>
        </p:spPr>
        <p:txBody>
          <a:bodyPr wrap="none" anchor="ctr"/>
          <a:lstStyle/>
          <a:p>
            <a:endParaRPr lang="en-US"/>
          </a:p>
        </p:txBody>
      </p:sp>
      <p:sp>
        <p:nvSpPr>
          <p:cNvPr id="5162" name="Oval 42"/>
          <p:cNvSpPr>
            <a:spLocks noChangeArrowheads="1"/>
          </p:cNvSpPr>
          <p:nvPr/>
        </p:nvSpPr>
        <p:spPr bwMode="auto">
          <a:xfrm flipV="1">
            <a:off x="2209800" y="2895600"/>
            <a:ext cx="76200" cy="76200"/>
          </a:xfrm>
          <a:prstGeom prst="ellipse">
            <a:avLst/>
          </a:prstGeom>
          <a:solidFill>
            <a:srgbClr val="FF0000"/>
          </a:solidFill>
          <a:ln w="19050">
            <a:solidFill>
              <a:srgbClr val="800000"/>
            </a:solidFill>
            <a:round/>
            <a:headEnd/>
            <a:tailEnd/>
          </a:ln>
        </p:spPr>
        <p:txBody>
          <a:bodyPr wrap="none" anchor="ctr"/>
          <a:lstStyle/>
          <a:p>
            <a:endParaRPr lang="en-US"/>
          </a:p>
        </p:txBody>
      </p:sp>
      <p:sp>
        <p:nvSpPr>
          <p:cNvPr id="5163" name="Oval 43"/>
          <p:cNvSpPr>
            <a:spLocks noChangeArrowheads="1"/>
          </p:cNvSpPr>
          <p:nvPr/>
        </p:nvSpPr>
        <p:spPr bwMode="auto">
          <a:xfrm flipV="1">
            <a:off x="4038600" y="2819400"/>
            <a:ext cx="76200" cy="76200"/>
          </a:xfrm>
          <a:prstGeom prst="ellipse">
            <a:avLst/>
          </a:prstGeom>
          <a:solidFill>
            <a:srgbClr val="FF0000"/>
          </a:solidFill>
          <a:ln w="19050">
            <a:solidFill>
              <a:srgbClr val="800000"/>
            </a:solidFill>
            <a:round/>
            <a:headEnd/>
            <a:tailEnd/>
          </a:ln>
        </p:spPr>
        <p:txBody>
          <a:bodyPr wrap="none" anchor="ctr"/>
          <a:lstStyle/>
          <a:p>
            <a:endParaRPr lang="en-US"/>
          </a:p>
        </p:txBody>
      </p:sp>
      <p:sp>
        <p:nvSpPr>
          <p:cNvPr id="5164" name="Oval 44"/>
          <p:cNvSpPr>
            <a:spLocks noChangeArrowheads="1"/>
          </p:cNvSpPr>
          <p:nvPr/>
        </p:nvSpPr>
        <p:spPr bwMode="auto">
          <a:xfrm flipV="1">
            <a:off x="2209800" y="3352800"/>
            <a:ext cx="76200" cy="76200"/>
          </a:xfrm>
          <a:prstGeom prst="ellipse">
            <a:avLst/>
          </a:prstGeom>
          <a:solidFill>
            <a:srgbClr val="FF0000"/>
          </a:solidFill>
          <a:ln w="19050">
            <a:solidFill>
              <a:srgbClr val="800000"/>
            </a:solidFill>
            <a:round/>
            <a:headEnd/>
            <a:tailEnd/>
          </a:ln>
        </p:spPr>
        <p:txBody>
          <a:bodyPr wrap="none" anchor="ctr"/>
          <a:lstStyle/>
          <a:p>
            <a:endParaRPr lang="en-US"/>
          </a:p>
        </p:txBody>
      </p:sp>
      <p:sp>
        <p:nvSpPr>
          <p:cNvPr id="5165" name="Oval 45"/>
          <p:cNvSpPr>
            <a:spLocks noChangeArrowheads="1"/>
          </p:cNvSpPr>
          <p:nvPr/>
        </p:nvSpPr>
        <p:spPr bwMode="auto">
          <a:xfrm flipV="1">
            <a:off x="2209800" y="3886200"/>
            <a:ext cx="76200" cy="76200"/>
          </a:xfrm>
          <a:prstGeom prst="ellipse">
            <a:avLst/>
          </a:prstGeom>
          <a:solidFill>
            <a:srgbClr val="FF0000"/>
          </a:solidFill>
          <a:ln w="19050">
            <a:solidFill>
              <a:srgbClr val="800000"/>
            </a:solidFill>
            <a:round/>
            <a:headEnd/>
            <a:tailEnd/>
          </a:ln>
        </p:spPr>
        <p:txBody>
          <a:bodyPr wrap="none" anchor="ctr"/>
          <a:lstStyle/>
          <a:p>
            <a:endParaRPr lang="en-US"/>
          </a:p>
        </p:txBody>
      </p:sp>
      <p:pic>
        <p:nvPicPr>
          <p:cNvPr id="5166" name="Picture 46"/>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7391400" y="2971800"/>
            <a:ext cx="2565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7" name="Text Box 47"/>
          <p:cNvSpPr txBox="1">
            <a:spLocks noChangeArrowheads="1"/>
          </p:cNvSpPr>
          <p:nvPr/>
        </p:nvSpPr>
        <p:spPr bwMode="auto">
          <a:xfrm>
            <a:off x="4343400" y="6773863"/>
            <a:ext cx="1143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bg2"/>
                </a:solidFill>
                <a:cs typeface="Arial" charset="0"/>
              </a:rPr>
              <a:t>stk</a:t>
            </a:r>
          </a:p>
        </p:txBody>
      </p:sp>
    </p:spTree>
    <p:extLst>
      <p:ext uri="{BB962C8B-B14F-4D97-AF65-F5344CB8AC3E}">
        <p14:creationId xmlns:p14="http://schemas.microsoft.com/office/powerpoint/2010/main" xmlns="" val="3575681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trips(downRight)">
                                      <p:cBhvr>
                                        <p:cTn id="7" dur="1000"/>
                                        <p:tgtEl>
                                          <p:spTgt spid="5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librrary...wav"/>
                                        </p:tgtEl>
                                      </p:cMediaNode>
                                    </p:audio>
                                  </p:subTnLst>
                                </p:cTn>
                              </p:par>
                              <p:par>
                                <p:cTn id="8" presetID="2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ppt_x</p:attrName>
                                        </p:attrNameLst>
                                      </p:cBhvr>
                                      <p:tavLst>
                                        <p:tav tm="0">
                                          <p:val>
                                            <p:strVal val="#ppt_x-.2"/>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60"/>
                                        </p:tgtEl>
                                        <p:attrNameLst>
                                          <p:attrName>style.visibility</p:attrName>
                                        </p:attrNameLst>
                                      </p:cBhvr>
                                      <p:to>
                                        <p:strVal val="visible"/>
                                      </p:to>
                                    </p:set>
                                    <p:animEffect transition="in" filter="fade">
                                      <p:cBhvr>
                                        <p:cTn id="15" dur="1000"/>
                                        <p:tgtEl>
                                          <p:spTgt spid="51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61"/>
                                        </p:tgtEl>
                                        <p:attrNameLst>
                                          <p:attrName>style.visibility</p:attrName>
                                        </p:attrNameLst>
                                      </p:cBhvr>
                                      <p:to>
                                        <p:strVal val="visible"/>
                                      </p:to>
                                    </p:set>
                                    <p:animEffect transition="in" filter="fade">
                                      <p:cBhvr>
                                        <p:cTn id="18" dur="1000"/>
                                        <p:tgtEl>
                                          <p:spTgt spid="51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5124">
                                            <p:txEl>
                                              <p:pRg st="0" end="0"/>
                                            </p:txEl>
                                          </p:spTgt>
                                        </p:tgtEl>
                                        <p:attrNameLst>
                                          <p:attrName>style.visibility</p:attrName>
                                        </p:attrNameLst>
                                      </p:cBhvr>
                                      <p:to>
                                        <p:strVal val="visible"/>
                                      </p:to>
                                    </p:set>
                                    <p:animEffect transition="in" filter="strips(downRight)">
                                      <p:cBhvr>
                                        <p:cTn id="23" dur="1000"/>
                                        <p:tgtEl>
                                          <p:spTgt spid="5124">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librrary...wav"/>
                                        </p:tgtEl>
                                      </p:cMediaNode>
                                    </p:audio>
                                  </p:subTnLst>
                                </p:cTn>
                              </p:par>
                              <p:par>
                                <p:cTn id="24" presetID="53" presetClass="exit" presetSubtype="0" fill="hold" nodeType="withEffect">
                                  <p:stCondLst>
                                    <p:cond delay="0"/>
                                  </p:stCondLst>
                                  <p:childTnLst>
                                    <p:anim calcmode="lin" valueType="num">
                                      <p:cBhvr>
                                        <p:cTn id="25" dur="500"/>
                                        <p:tgtEl>
                                          <p:spTgt spid="2"/>
                                        </p:tgtEl>
                                        <p:attrNameLst>
                                          <p:attrName>ppt_w</p:attrName>
                                        </p:attrNameLst>
                                      </p:cBhvr>
                                      <p:tavLst>
                                        <p:tav tm="0">
                                          <p:val>
                                            <p:strVal val="ppt_w"/>
                                          </p:val>
                                        </p:tav>
                                        <p:tav tm="100000">
                                          <p:val>
                                            <p:fltVal val="0"/>
                                          </p:val>
                                        </p:tav>
                                      </p:tavLst>
                                    </p:anim>
                                    <p:anim calcmode="lin" valueType="num">
                                      <p:cBhvr>
                                        <p:cTn id="26" dur="500"/>
                                        <p:tgtEl>
                                          <p:spTgt spid="2"/>
                                        </p:tgtEl>
                                        <p:attrNameLst>
                                          <p:attrName>ppt_h</p:attrName>
                                        </p:attrNameLst>
                                      </p:cBhvr>
                                      <p:tavLst>
                                        <p:tav tm="0">
                                          <p:val>
                                            <p:strVal val="ppt_h"/>
                                          </p:val>
                                        </p:tav>
                                        <p:tav tm="100000">
                                          <p:val>
                                            <p:fltVal val="0"/>
                                          </p:val>
                                        </p:tav>
                                      </p:tavLst>
                                    </p:anim>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nodeType="clickEffect">
                                  <p:stCondLst>
                                    <p:cond delay="0"/>
                                  </p:stCondLst>
                                  <p:childTnLst>
                                    <p:set>
                                      <p:cBhvr>
                                        <p:cTn id="32" dur="1" fill="hold">
                                          <p:stCondLst>
                                            <p:cond delay="0"/>
                                          </p:stCondLst>
                                        </p:cTn>
                                        <p:tgtEl>
                                          <p:spTgt spid="5127">
                                            <p:txEl>
                                              <p:pRg st="0" end="0"/>
                                            </p:txEl>
                                          </p:spTgt>
                                        </p:tgtEl>
                                        <p:attrNameLst>
                                          <p:attrName>style.visibility</p:attrName>
                                        </p:attrNameLst>
                                      </p:cBhvr>
                                      <p:to>
                                        <p:strVal val="visible"/>
                                      </p:to>
                                    </p:set>
                                    <p:animEffect transition="in" filter="strips(downRight)">
                                      <p:cBhvr>
                                        <p:cTn id="33" dur="500"/>
                                        <p:tgtEl>
                                          <p:spTgt spid="5127">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rack.wav"/>
                                        </p:tgtEl>
                                      </p:cMediaNode>
                                    </p:audio>
                                  </p:subTnLst>
                                </p:cTn>
                              </p:par>
                              <p:par>
                                <p:cTn id="34" presetID="29" presetClass="entr" presetSubtype="0" fill="hold" nodeType="withEffect">
                                  <p:stCondLst>
                                    <p:cond delay="0"/>
                                  </p:stCondLst>
                                  <p:childTnLst>
                                    <p:set>
                                      <p:cBhvr>
                                        <p:cTn id="35" dur="1" fill="hold">
                                          <p:stCondLst>
                                            <p:cond delay="0"/>
                                          </p:stCondLst>
                                        </p:cTn>
                                        <p:tgtEl>
                                          <p:spTgt spid="5166"/>
                                        </p:tgtEl>
                                        <p:attrNameLst>
                                          <p:attrName>style.visibility</p:attrName>
                                        </p:attrNameLst>
                                      </p:cBhvr>
                                      <p:to>
                                        <p:strVal val="visible"/>
                                      </p:to>
                                    </p:set>
                                    <p:anim calcmode="lin" valueType="num">
                                      <p:cBhvr>
                                        <p:cTn id="36" dur="1000" fill="hold"/>
                                        <p:tgtEl>
                                          <p:spTgt spid="5166"/>
                                        </p:tgtEl>
                                        <p:attrNameLst>
                                          <p:attrName>ppt_x</p:attrName>
                                        </p:attrNameLst>
                                      </p:cBhvr>
                                      <p:tavLst>
                                        <p:tav tm="0">
                                          <p:val>
                                            <p:strVal val="#ppt_x-.2"/>
                                          </p:val>
                                        </p:tav>
                                        <p:tav tm="100000">
                                          <p:val>
                                            <p:strVal val="#ppt_x"/>
                                          </p:val>
                                        </p:tav>
                                      </p:tavLst>
                                    </p:anim>
                                    <p:anim calcmode="lin" valueType="num">
                                      <p:cBhvr>
                                        <p:cTn id="37" dur="1000" fill="hold"/>
                                        <p:tgtEl>
                                          <p:spTgt spid="516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16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nodeType="clickEffect">
                                  <p:stCondLst>
                                    <p:cond delay="0"/>
                                  </p:stCondLst>
                                  <p:childTnLst>
                                    <p:set>
                                      <p:cBhvr>
                                        <p:cTn id="42" dur="1" fill="hold">
                                          <p:stCondLst>
                                            <p:cond delay="0"/>
                                          </p:stCondLst>
                                        </p:cTn>
                                        <p:tgtEl>
                                          <p:spTgt spid="5128">
                                            <p:txEl>
                                              <p:pRg st="0" end="0"/>
                                            </p:txEl>
                                          </p:spTgt>
                                        </p:tgtEl>
                                        <p:attrNameLst>
                                          <p:attrName>style.visibility</p:attrName>
                                        </p:attrNameLst>
                                      </p:cBhvr>
                                      <p:to>
                                        <p:strVal val="visible"/>
                                      </p:to>
                                    </p:set>
                                    <p:animEffect transition="in" filter="strips(downRight)">
                                      <p:cBhvr>
                                        <p:cTn id="43" dur="500"/>
                                        <p:tgtEl>
                                          <p:spTgt spid="5128">
                                            <p:txEl>
                                              <p:pRg st="0" end="0"/>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rack.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nodeType="clickEffect">
                                  <p:stCondLst>
                                    <p:cond delay="0"/>
                                  </p:stCondLst>
                                  <p:childTnLst>
                                    <p:set>
                                      <p:cBhvr>
                                        <p:cTn id="47" dur="1" fill="hold">
                                          <p:stCondLst>
                                            <p:cond delay="0"/>
                                          </p:stCondLst>
                                        </p:cTn>
                                        <p:tgtEl>
                                          <p:spTgt spid="5125">
                                            <p:txEl>
                                              <p:pRg st="0" end="0"/>
                                            </p:txEl>
                                          </p:spTgt>
                                        </p:tgtEl>
                                        <p:attrNameLst>
                                          <p:attrName>style.visibility</p:attrName>
                                        </p:attrNameLst>
                                      </p:cBhvr>
                                      <p:to>
                                        <p:strVal val="visible"/>
                                      </p:to>
                                    </p:set>
                                    <p:animEffect transition="in" filter="strips(downRight)">
                                      <p:cBhvr>
                                        <p:cTn id="48" dur="500"/>
                                        <p:tgtEl>
                                          <p:spTgt spid="5125">
                                            <p:txEl>
                                              <p:pRg st="0" end="0"/>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4" name="shelf.wav"/>
                                        </p:tgtEl>
                                      </p:cMediaNode>
                                    </p:audio>
                                  </p:subTnLst>
                                </p:cTn>
                              </p:par>
                              <p:par>
                                <p:cTn id="49" presetID="8" presetClass="exit" presetSubtype="16" fill="hold" nodeType="withEffect">
                                  <p:stCondLst>
                                    <p:cond delay="0"/>
                                  </p:stCondLst>
                                  <p:childTnLst>
                                    <p:animEffect transition="out" filter="diamond(in)">
                                      <p:cBhvr>
                                        <p:cTn id="50" dur="1000"/>
                                        <p:tgtEl>
                                          <p:spTgt spid="5166"/>
                                        </p:tgtEl>
                                      </p:cBhvr>
                                    </p:animEffect>
                                    <p:set>
                                      <p:cBhvr>
                                        <p:cTn id="51" dur="1" fill="hold">
                                          <p:stCondLst>
                                            <p:cond delay="999"/>
                                          </p:stCondLst>
                                        </p:cTn>
                                        <p:tgtEl>
                                          <p:spTgt spid="5166"/>
                                        </p:tgtEl>
                                        <p:attrNameLst>
                                          <p:attrName>style.visibility</p:attrName>
                                        </p:attrNameLst>
                                      </p:cBhvr>
                                      <p:to>
                                        <p:strVal val="hidden"/>
                                      </p:to>
                                    </p:set>
                                  </p:childTnLst>
                                </p:cTn>
                              </p:par>
                              <p:par>
                                <p:cTn id="52" presetID="29" presetClass="entr" presetSubtype="0" fill="hold" nodeType="withEffect">
                                  <p:stCondLst>
                                    <p:cond delay="0"/>
                                  </p:stCondLst>
                                  <p:childTnLst>
                                    <p:set>
                                      <p:cBhvr>
                                        <p:cTn id="53" dur="1" fill="hold">
                                          <p:stCondLst>
                                            <p:cond delay="0"/>
                                          </p:stCondLst>
                                        </p:cTn>
                                        <p:tgtEl>
                                          <p:spTgt spid="5147"/>
                                        </p:tgtEl>
                                        <p:attrNameLst>
                                          <p:attrName>style.visibility</p:attrName>
                                        </p:attrNameLst>
                                      </p:cBhvr>
                                      <p:to>
                                        <p:strVal val="visible"/>
                                      </p:to>
                                    </p:set>
                                    <p:anim calcmode="lin" valueType="num">
                                      <p:cBhvr>
                                        <p:cTn id="54" dur="1000" fill="hold"/>
                                        <p:tgtEl>
                                          <p:spTgt spid="5147"/>
                                        </p:tgtEl>
                                        <p:attrNameLst>
                                          <p:attrName>ppt_x</p:attrName>
                                        </p:attrNameLst>
                                      </p:cBhvr>
                                      <p:tavLst>
                                        <p:tav tm="0">
                                          <p:val>
                                            <p:strVal val="#ppt_x-.2"/>
                                          </p:val>
                                        </p:tav>
                                        <p:tav tm="100000">
                                          <p:val>
                                            <p:strVal val="#ppt_x"/>
                                          </p:val>
                                        </p:tav>
                                      </p:tavLst>
                                    </p:anim>
                                    <p:anim calcmode="lin" valueType="num">
                                      <p:cBhvr>
                                        <p:cTn id="55" dur="1000" fill="hold"/>
                                        <p:tgtEl>
                                          <p:spTgt spid="514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51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nodeType="clickEffect">
                                  <p:stCondLst>
                                    <p:cond delay="0"/>
                                  </p:stCondLst>
                                  <p:childTnLst>
                                    <p:set>
                                      <p:cBhvr>
                                        <p:cTn id="60" dur="1" fill="hold">
                                          <p:stCondLst>
                                            <p:cond delay="0"/>
                                          </p:stCondLst>
                                        </p:cTn>
                                        <p:tgtEl>
                                          <p:spTgt spid="5126">
                                            <p:txEl>
                                              <p:pRg st="0" end="0"/>
                                            </p:txEl>
                                          </p:spTgt>
                                        </p:tgtEl>
                                        <p:attrNameLst>
                                          <p:attrName>style.visibility</p:attrName>
                                        </p:attrNameLst>
                                      </p:cBhvr>
                                      <p:to>
                                        <p:strVal val="visible"/>
                                      </p:to>
                                    </p:set>
                                    <p:animEffect transition="in" filter="strips(downRight)">
                                      <p:cBhvr>
                                        <p:cTn id="61" dur="500"/>
                                        <p:tgtEl>
                                          <p:spTgt spid="5126">
                                            <p:txEl>
                                              <p:pRg st="0" end="0"/>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4" name="shelf.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6" fill="hold" nodeType="clickEffect">
                                  <p:stCondLst>
                                    <p:cond delay="0"/>
                                  </p:stCondLst>
                                  <p:childTnLst>
                                    <p:set>
                                      <p:cBhvr>
                                        <p:cTn id="65" dur="1" fill="hold">
                                          <p:stCondLst>
                                            <p:cond delay="0"/>
                                          </p:stCondLst>
                                        </p:cTn>
                                        <p:tgtEl>
                                          <p:spTgt spid="5132">
                                            <p:txEl>
                                              <p:pRg st="0" end="0"/>
                                            </p:txEl>
                                          </p:spTgt>
                                        </p:tgtEl>
                                        <p:attrNameLst>
                                          <p:attrName>style.visibility</p:attrName>
                                        </p:attrNameLst>
                                      </p:cBhvr>
                                      <p:to>
                                        <p:strVal val="visible"/>
                                      </p:to>
                                    </p:set>
                                    <p:animEffect transition="in" filter="strips(downRight)">
                                      <p:cBhvr>
                                        <p:cTn id="66" dur="500"/>
                                        <p:tgtEl>
                                          <p:spTgt spid="5132">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5" name="reader.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5162"/>
                                        </p:tgtEl>
                                        <p:attrNameLst>
                                          <p:attrName>style.visibility</p:attrName>
                                        </p:attrNameLst>
                                      </p:cBhvr>
                                      <p:to>
                                        <p:strVal val="visible"/>
                                      </p:to>
                                    </p:set>
                                    <p:animEffect transition="in" filter="fade">
                                      <p:cBhvr>
                                        <p:cTn id="69" dur="1000"/>
                                        <p:tgtEl>
                                          <p:spTgt spid="5162"/>
                                        </p:tgtEl>
                                      </p:cBhvr>
                                    </p:animEffect>
                                  </p:childTnLst>
                                </p:cTn>
                              </p:par>
                              <p:par>
                                <p:cTn id="70" presetID="53" presetClass="exit" presetSubtype="0" fill="hold" nodeType="withEffect">
                                  <p:stCondLst>
                                    <p:cond delay="0"/>
                                  </p:stCondLst>
                                  <p:childTnLst>
                                    <p:anim calcmode="lin" valueType="num">
                                      <p:cBhvr>
                                        <p:cTn id="71" dur="500"/>
                                        <p:tgtEl>
                                          <p:spTgt spid="5147"/>
                                        </p:tgtEl>
                                        <p:attrNameLst>
                                          <p:attrName>ppt_w</p:attrName>
                                        </p:attrNameLst>
                                      </p:cBhvr>
                                      <p:tavLst>
                                        <p:tav tm="0">
                                          <p:val>
                                            <p:strVal val="ppt_w"/>
                                          </p:val>
                                        </p:tav>
                                        <p:tav tm="100000">
                                          <p:val>
                                            <p:fltVal val="0"/>
                                          </p:val>
                                        </p:tav>
                                      </p:tavLst>
                                    </p:anim>
                                    <p:anim calcmode="lin" valueType="num">
                                      <p:cBhvr>
                                        <p:cTn id="72" dur="500"/>
                                        <p:tgtEl>
                                          <p:spTgt spid="5147"/>
                                        </p:tgtEl>
                                        <p:attrNameLst>
                                          <p:attrName>ppt_h</p:attrName>
                                        </p:attrNameLst>
                                      </p:cBhvr>
                                      <p:tavLst>
                                        <p:tav tm="0">
                                          <p:val>
                                            <p:strVal val="ppt_h"/>
                                          </p:val>
                                        </p:tav>
                                        <p:tav tm="100000">
                                          <p:val>
                                            <p:fltVal val="0"/>
                                          </p:val>
                                        </p:tav>
                                      </p:tavLst>
                                    </p:anim>
                                    <p:animEffect transition="out" filter="fade">
                                      <p:cBhvr>
                                        <p:cTn id="73" dur="500"/>
                                        <p:tgtEl>
                                          <p:spTgt spid="5147"/>
                                        </p:tgtEl>
                                      </p:cBhvr>
                                    </p:animEffect>
                                    <p:set>
                                      <p:cBhvr>
                                        <p:cTn id="74" dur="1" fill="hold">
                                          <p:stCondLst>
                                            <p:cond delay="499"/>
                                          </p:stCondLst>
                                        </p:cTn>
                                        <p:tgtEl>
                                          <p:spTgt spid="5147"/>
                                        </p:tgtEl>
                                        <p:attrNameLst>
                                          <p:attrName>style.visibility</p:attrName>
                                        </p:attrNameLst>
                                      </p:cBhvr>
                                      <p:to>
                                        <p:strVal val="hidden"/>
                                      </p:to>
                                    </p:set>
                                  </p:childTnLst>
                                </p:cTn>
                              </p:par>
                              <p:par>
                                <p:cTn id="75" presetID="29"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1000" fill="hold"/>
                                        <p:tgtEl>
                                          <p:spTgt spid="4"/>
                                        </p:tgtEl>
                                        <p:attrNameLst>
                                          <p:attrName>ppt_x</p:attrName>
                                        </p:attrNameLst>
                                      </p:cBhvr>
                                      <p:tavLst>
                                        <p:tav tm="0">
                                          <p:val>
                                            <p:strVal val="#ppt_x-.2"/>
                                          </p:val>
                                        </p:tav>
                                        <p:tav tm="100000">
                                          <p:val>
                                            <p:strVal val="#ppt_x"/>
                                          </p:val>
                                        </p:tav>
                                      </p:tavLst>
                                    </p:anim>
                                    <p:anim calcmode="lin" valueType="num">
                                      <p:cBhvr>
                                        <p:cTn id="7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79" dur="1000"/>
                                        <p:tgtEl>
                                          <p:spTgt spid="4"/>
                                        </p:tgtEl>
                                      </p:cBhvr>
                                    </p:animEffect>
                                  </p:childTnLst>
                                </p:cTn>
                              </p:par>
                            </p:childTnLst>
                          </p:cTn>
                        </p:par>
                        <p:par>
                          <p:cTn id="80" fill="hold" nodeType="afterGroup">
                            <p:stCondLst>
                              <p:cond delay="1000"/>
                            </p:stCondLst>
                            <p:childTnLst>
                              <p:par>
                                <p:cTn id="81" presetID="18" presetClass="entr" presetSubtype="6" fill="hold" nodeType="afterEffect">
                                  <p:stCondLst>
                                    <p:cond delay="0"/>
                                  </p:stCondLst>
                                  <p:childTnLst>
                                    <p:set>
                                      <p:cBhvr>
                                        <p:cTn id="82" dur="1" fill="hold">
                                          <p:stCondLst>
                                            <p:cond delay="0"/>
                                          </p:stCondLst>
                                        </p:cTn>
                                        <p:tgtEl>
                                          <p:spTgt spid="5135">
                                            <p:txEl>
                                              <p:pRg st="0" end="0"/>
                                            </p:txEl>
                                          </p:spTgt>
                                        </p:tgtEl>
                                        <p:attrNameLst>
                                          <p:attrName>style.visibility</p:attrName>
                                        </p:attrNameLst>
                                      </p:cBhvr>
                                      <p:to>
                                        <p:strVal val="visible"/>
                                      </p:to>
                                    </p:set>
                                    <p:animEffect transition="in" filter="strips(downRight)">
                                      <p:cBhvr>
                                        <p:cTn id="83" dur="500"/>
                                        <p:tgtEl>
                                          <p:spTgt spid="5135">
                                            <p:txEl>
                                              <p:pRg st="0" end="0"/>
                                            </p:txEl>
                                          </p:spTgt>
                                        </p:tgtEl>
                                      </p:cBhvr>
                                    </p:animEffect>
                                  </p:childTnLst>
                                  <p:subTnLst>
                                    <p:audio>
                                      <p:cMediaNode>
                                        <p:cTn display="0" masterRel="sameClick">
                                          <p:stCondLst>
                                            <p:cond evt="begin" delay="0">
                                              <p:tn val="81"/>
                                            </p:cond>
                                          </p:stCondLst>
                                          <p:endCondLst>
                                            <p:cond evt="onStopAudio" delay="0">
                                              <p:tgtEl>
                                                <p:sldTgt/>
                                              </p:tgtEl>
                                            </p:cond>
                                          </p:endCondLst>
                                        </p:cTn>
                                        <p:tgtEl>
                                          <p:sndTgt r:embed="rId6" name="reference book.wav"/>
                                        </p:tgtEl>
                                      </p:cMediaNode>
                                    </p:audio>
                                  </p:subTnLst>
                                </p:cTn>
                              </p:par>
                              <p:par>
                                <p:cTn id="84" presetID="10" presetClass="entr" presetSubtype="0" fill="hold" grpId="0" nodeType="withEffect">
                                  <p:stCondLst>
                                    <p:cond delay="0"/>
                                  </p:stCondLst>
                                  <p:childTnLst>
                                    <p:set>
                                      <p:cBhvr>
                                        <p:cTn id="85" dur="1" fill="hold">
                                          <p:stCondLst>
                                            <p:cond delay="0"/>
                                          </p:stCondLst>
                                        </p:cTn>
                                        <p:tgtEl>
                                          <p:spTgt spid="5163"/>
                                        </p:tgtEl>
                                        <p:attrNameLst>
                                          <p:attrName>style.visibility</p:attrName>
                                        </p:attrNameLst>
                                      </p:cBhvr>
                                      <p:to>
                                        <p:strVal val="visible"/>
                                      </p:to>
                                    </p:set>
                                    <p:animEffect transition="in" filter="fade">
                                      <p:cBhvr>
                                        <p:cTn id="86" dur="1000"/>
                                        <p:tgtEl>
                                          <p:spTgt spid="516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8" presetClass="entr" presetSubtype="6" fill="hold" nodeType="clickEffect">
                                  <p:stCondLst>
                                    <p:cond delay="0"/>
                                  </p:stCondLst>
                                  <p:childTnLst>
                                    <p:set>
                                      <p:cBhvr>
                                        <p:cTn id="90" dur="1" fill="hold">
                                          <p:stCondLst>
                                            <p:cond delay="0"/>
                                          </p:stCondLst>
                                        </p:cTn>
                                        <p:tgtEl>
                                          <p:spTgt spid="5129">
                                            <p:txEl>
                                              <p:pRg st="0" end="0"/>
                                            </p:txEl>
                                          </p:spTgt>
                                        </p:tgtEl>
                                        <p:attrNameLst>
                                          <p:attrName>style.visibility</p:attrName>
                                        </p:attrNameLst>
                                      </p:cBhvr>
                                      <p:to>
                                        <p:strVal val="visible"/>
                                      </p:to>
                                    </p:set>
                                    <p:animEffect transition="in" filter="strips(downRight)">
                                      <p:cBhvr>
                                        <p:cTn id="91" dur="500"/>
                                        <p:tgtEl>
                                          <p:spTgt spid="5129">
                                            <p:txEl>
                                              <p:pRg st="0" end="0"/>
                                            </p:txEl>
                                          </p:spTgt>
                                        </p:tgtEl>
                                      </p:cBhvr>
                                    </p:animEffect>
                                  </p:childTnLst>
                                  <p:subTnLst>
                                    <p:audio>
                                      <p:cMediaNode>
                                        <p:cTn display="0" masterRel="sameClick">
                                          <p:stCondLst>
                                            <p:cond evt="begin" delay="0">
                                              <p:tn val="89"/>
                                            </p:cond>
                                          </p:stCondLst>
                                          <p:endCondLst>
                                            <p:cond evt="onStopAudio" delay="0">
                                              <p:tgtEl>
                                                <p:sldTgt/>
                                              </p:tgtEl>
                                            </p:cond>
                                          </p:endCondLst>
                                        </p:cTn>
                                        <p:tgtEl>
                                          <p:sndTgt r:embed="rId5" name="reader.wav"/>
                                        </p:tgtEl>
                                      </p:cMediaNode>
                                    </p:audio>
                                  </p:subTnLst>
                                </p:cTn>
                              </p:par>
                            </p:childTnLst>
                          </p:cTn>
                        </p:par>
                        <p:par>
                          <p:cTn id="92" fill="hold" nodeType="afterGroup">
                            <p:stCondLst>
                              <p:cond delay="500"/>
                            </p:stCondLst>
                            <p:childTnLst>
                              <p:par>
                                <p:cTn id="93" presetID="18" presetClass="entr" presetSubtype="12" fill="hold" grpId="0" nodeType="afterEffect">
                                  <p:stCondLst>
                                    <p:cond delay="0"/>
                                  </p:stCondLst>
                                  <p:childTnLst>
                                    <p:set>
                                      <p:cBhvr>
                                        <p:cTn id="94" dur="1" fill="hold">
                                          <p:stCondLst>
                                            <p:cond delay="0"/>
                                          </p:stCondLst>
                                        </p:cTn>
                                        <p:tgtEl>
                                          <p:spTgt spid="5167"/>
                                        </p:tgtEl>
                                        <p:attrNameLst>
                                          <p:attrName>style.visibility</p:attrName>
                                        </p:attrNameLst>
                                      </p:cBhvr>
                                      <p:to>
                                        <p:strVal val="visible"/>
                                      </p:to>
                                    </p:set>
                                    <p:animEffect transition="in" filter="strips(downLeft)">
                                      <p:cBhvr>
                                        <p:cTn id="95" dur="500"/>
                                        <p:tgtEl>
                                          <p:spTgt spid="5167"/>
                                        </p:tgtEl>
                                      </p:cBhvr>
                                    </p:animEffect>
                                  </p:childTnLst>
                                  <p:subTnLst>
                                    <p:audio>
                                      <p:cMediaNode>
                                        <p:cTn display="0" masterRel="sameClick">
                                          <p:stCondLst>
                                            <p:cond evt="begin" delay="0">
                                              <p:tn val="93"/>
                                            </p:cond>
                                          </p:stCondLst>
                                          <p:endCondLst>
                                            <p:cond evt="onStopAudio" delay="0">
                                              <p:tgtEl>
                                                <p:sldTgt/>
                                              </p:tgtEl>
                                            </p:cond>
                                          </p:endCondLst>
                                        </p:cTn>
                                        <p:tgtEl>
                                          <p:sndTgt r:embed="rId6" name="reference book.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18" presetClass="entr" presetSubtype="6" fill="hold" nodeType="clickEffect">
                                  <p:stCondLst>
                                    <p:cond delay="0"/>
                                  </p:stCondLst>
                                  <p:childTnLst>
                                    <p:set>
                                      <p:cBhvr>
                                        <p:cTn id="99" dur="1" fill="hold">
                                          <p:stCondLst>
                                            <p:cond delay="0"/>
                                          </p:stCondLst>
                                        </p:cTn>
                                        <p:tgtEl>
                                          <p:spTgt spid="5131">
                                            <p:txEl>
                                              <p:pRg st="0" end="0"/>
                                            </p:txEl>
                                          </p:spTgt>
                                        </p:tgtEl>
                                        <p:attrNameLst>
                                          <p:attrName>style.visibility</p:attrName>
                                        </p:attrNameLst>
                                      </p:cBhvr>
                                      <p:to>
                                        <p:strVal val="visible"/>
                                      </p:to>
                                    </p:set>
                                    <p:animEffect transition="in" filter="strips(downRight)">
                                      <p:cBhvr>
                                        <p:cTn id="100" dur="500"/>
                                        <p:tgtEl>
                                          <p:spTgt spid="5131">
                                            <p:txEl>
                                              <p:pRg st="0" end="0"/>
                                            </p:txEl>
                                          </p:spTgt>
                                        </p:tgtEl>
                                      </p:cBhvr>
                                    </p:animEffect>
                                  </p:childTnLst>
                                  <p:subTnLst>
                                    <p:audio>
                                      <p:cMediaNode>
                                        <p:cTn display="0" masterRel="sameClick">
                                          <p:stCondLst>
                                            <p:cond evt="begin" delay="0">
                                              <p:tn val="98"/>
                                            </p:cond>
                                          </p:stCondLst>
                                          <p:endCondLst>
                                            <p:cond evt="onStopAudio" delay="0">
                                              <p:tgtEl>
                                                <p:sldTgt/>
                                              </p:tgtEl>
                                            </p:cond>
                                          </p:endCondLst>
                                        </p:cTn>
                                        <p:tgtEl>
                                          <p:sndTgt r:embed="rId7" name="dictionary.wav"/>
                                        </p:tgtEl>
                                      </p:cMediaNode>
                                    </p:audio>
                                  </p:subTnLst>
                                </p:cTn>
                              </p:par>
                              <p:par>
                                <p:cTn id="101" presetID="10" presetClass="entr" presetSubtype="0" fill="hold" grpId="0" nodeType="withEffect">
                                  <p:stCondLst>
                                    <p:cond delay="0"/>
                                  </p:stCondLst>
                                  <p:childTnLst>
                                    <p:set>
                                      <p:cBhvr>
                                        <p:cTn id="102" dur="1" fill="hold">
                                          <p:stCondLst>
                                            <p:cond delay="0"/>
                                          </p:stCondLst>
                                        </p:cTn>
                                        <p:tgtEl>
                                          <p:spTgt spid="5164"/>
                                        </p:tgtEl>
                                        <p:attrNameLst>
                                          <p:attrName>style.visibility</p:attrName>
                                        </p:attrNameLst>
                                      </p:cBhvr>
                                      <p:to>
                                        <p:strVal val="visible"/>
                                      </p:to>
                                    </p:set>
                                    <p:animEffect transition="in" filter="fade">
                                      <p:cBhvr>
                                        <p:cTn id="103" dur="1000"/>
                                        <p:tgtEl>
                                          <p:spTgt spid="5164"/>
                                        </p:tgtEl>
                                      </p:cBhvr>
                                    </p:animEffect>
                                  </p:childTnLst>
                                </p:cTn>
                              </p:par>
                              <p:par>
                                <p:cTn id="104" presetID="53" presetClass="exit" presetSubtype="0" fill="hold" nodeType="withEffect">
                                  <p:stCondLst>
                                    <p:cond delay="0"/>
                                  </p:stCondLst>
                                  <p:childTnLst>
                                    <p:anim calcmode="lin" valueType="num">
                                      <p:cBhvr>
                                        <p:cTn id="105" dur="500"/>
                                        <p:tgtEl>
                                          <p:spTgt spid="4"/>
                                        </p:tgtEl>
                                        <p:attrNameLst>
                                          <p:attrName>ppt_w</p:attrName>
                                        </p:attrNameLst>
                                      </p:cBhvr>
                                      <p:tavLst>
                                        <p:tav tm="0">
                                          <p:val>
                                            <p:strVal val="ppt_w"/>
                                          </p:val>
                                        </p:tav>
                                        <p:tav tm="100000">
                                          <p:val>
                                            <p:fltVal val="0"/>
                                          </p:val>
                                        </p:tav>
                                      </p:tavLst>
                                    </p:anim>
                                    <p:anim calcmode="lin" valueType="num">
                                      <p:cBhvr>
                                        <p:cTn id="106" dur="500"/>
                                        <p:tgtEl>
                                          <p:spTgt spid="4"/>
                                        </p:tgtEl>
                                        <p:attrNameLst>
                                          <p:attrName>ppt_h</p:attrName>
                                        </p:attrNameLst>
                                      </p:cBhvr>
                                      <p:tavLst>
                                        <p:tav tm="0">
                                          <p:val>
                                            <p:strVal val="ppt_h"/>
                                          </p:val>
                                        </p:tav>
                                        <p:tav tm="100000">
                                          <p:val>
                                            <p:fltVal val="0"/>
                                          </p:val>
                                        </p:tav>
                                      </p:tavLst>
                                    </p:anim>
                                    <p:animEffect transition="out" filter="fade">
                                      <p:cBhvr>
                                        <p:cTn id="107" dur="500"/>
                                        <p:tgtEl>
                                          <p:spTgt spid="4"/>
                                        </p:tgtEl>
                                      </p:cBhvr>
                                    </p:animEffect>
                                    <p:set>
                                      <p:cBhvr>
                                        <p:cTn id="108" dur="1" fill="hold">
                                          <p:stCondLst>
                                            <p:cond delay="499"/>
                                          </p:stCondLst>
                                        </p:cTn>
                                        <p:tgtEl>
                                          <p:spTgt spid="4"/>
                                        </p:tgtEl>
                                        <p:attrNameLst>
                                          <p:attrName>style.visibility</p:attrName>
                                        </p:attrNameLst>
                                      </p:cBhvr>
                                      <p:to>
                                        <p:strVal val="hidden"/>
                                      </p:to>
                                    </p:set>
                                  </p:childTnLst>
                                </p:cTn>
                              </p:par>
                              <p:par>
                                <p:cTn id="109" presetID="29" presetClass="entr" presetSubtype="0" fill="hold" nodeType="withEffect">
                                  <p:stCondLst>
                                    <p:cond delay="0"/>
                                  </p:stCondLst>
                                  <p:childTnLst>
                                    <p:set>
                                      <p:cBhvr>
                                        <p:cTn id="110" dur="1" fill="hold">
                                          <p:stCondLst>
                                            <p:cond delay="0"/>
                                          </p:stCondLst>
                                        </p:cTn>
                                        <p:tgtEl>
                                          <p:spTgt spid="3"/>
                                        </p:tgtEl>
                                        <p:attrNameLst>
                                          <p:attrName>style.visibility</p:attrName>
                                        </p:attrNameLst>
                                      </p:cBhvr>
                                      <p:to>
                                        <p:strVal val="visible"/>
                                      </p:to>
                                    </p:set>
                                    <p:anim calcmode="lin" valueType="num">
                                      <p:cBhvr>
                                        <p:cTn id="111" dur="1000" fill="hold"/>
                                        <p:tgtEl>
                                          <p:spTgt spid="3"/>
                                        </p:tgtEl>
                                        <p:attrNameLst>
                                          <p:attrName>ppt_x</p:attrName>
                                        </p:attrNameLst>
                                      </p:cBhvr>
                                      <p:tavLst>
                                        <p:tav tm="0">
                                          <p:val>
                                            <p:strVal val="#ppt_x-.2"/>
                                          </p:val>
                                        </p:tav>
                                        <p:tav tm="100000">
                                          <p:val>
                                            <p:strVal val="#ppt_x"/>
                                          </p:val>
                                        </p:tav>
                                      </p:tavLst>
                                    </p:anim>
                                    <p:anim calcmode="lin" valueType="num">
                                      <p:cBhvr>
                                        <p:cTn id="1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8" presetClass="entr" presetSubtype="6" fill="hold" nodeType="clickEffect">
                                  <p:stCondLst>
                                    <p:cond delay="0"/>
                                  </p:stCondLst>
                                  <p:childTnLst>
                                    <p:set>
                                      <p:cBhvr>
                                        <p:cTn id="117" dur="1" fill="hold">
                                          <p:stCondLst>
                                            <p:cond delay="0"/>
                                          </p:stCondLst>
                                        </p:cTn>
                                        <p:tgtEl>
                                          <p:spTgt spid="5133">
                                            <p:txEl>
                                              <p:pRg st="0" end="0"/>
                                            </p:txEl>
                                          </p:spTgt>
                                        </p:tgtEl>
                                        <p:attrNameLst>
                                          <p:attrName>style.visibility</p:attrName>
                                        </p:attrNameLst>
                                      </p:cBhvr>
                                      <p:to>
                                        <p:strVal val="visible"/>
                                      </p:to>
                                    </p:set>
                                    <p:animEffect transition="in" filter="strips(downRight)">
                                      <p:cBhvr>
                                        <p:cTn id="118" dur="500"/>
                                        <p:tgtEl>
                                          <p:spTgt spid="5133">
                                            <p:txEl>
                                              <p:pRg st="0" end="0"/>
                                            </p:txEl>
                                          </p:spTgt>
                                        </p:tgtEl>
                                      </p:cBhvr>
                                    </p:animEffect>
                                  </p:childTnLst>
                                  <p:subTnLst>
                                    <p:audio>
                                      <p:cMediaNode>
                                        <p:cTn display="0" masterRel="sameClick">
                                          <p:stCondLst>
                                            <p:cond evt="begin" delay="0">
                                              <p:tn val="116"/>
                                            </p:cond>
                                          </p:stCondLst>
                                          <p:endCondLst>
                                            <p:cond evt="onStopAudio" delay="0">
                                              <p:tgtEl>
                                                <p:sldTgt/>
                                              </p:tgtEl>
                                            </p:cond>
                                          </p:endCondLst>
                                        </p:cTn>
                                        <p:tgtEl>
                                          <p:sndTgt r:embed="rId7" name="dictionary.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18" presetClass="entr" presetSubtype="6" fill="hold" nodeType="clickEffect">
                                  <p:stCondLst>
                                    <p:cond delay="0"/>
                                  </p:stCondLst>
                                  <p:childTnLst>
                                    <p:set>
                                      <p:cBhvr>
                                        <p:cTn id="122" dur="1" fill="hold">
                                          <p:stCondLst>
                                            <p:cond delay="0"/>
                                          </p:stCondLst>
                                        </p:cTn>
                                        <p:tgtEl>
                                          <p:spTgt spid="5134">
                                            <p:txEl>
                                              <p:pRg st="0" end="0"/>
                                            </p:txEl>
                                          </p:spTgt>
                                        </p:tgtEl>
                                        <p:attrNameLst>
                                          <p:attrName>style.visibility</p:attrName>
                                        </p:attrNameLst>
                                      </p:cBhvr>
                                      <p:to>
                                        <p:strVal val="visible"/>
                                      </p:to>
                                    </p:set>
                                    <p:animEffect transition="in" filter="strips(downRight)">
                                      <p:cBhvr>
                                        <p:cTn id="123" dur="500"/>
                                        <p:tgtEl>
                                          <p:spTgt spid="5134">
                                            <p:txEl>
                                              <p:pRg st="0" end="0"/>
                                            </p:txEl>
                                          </p:spTgt>
                                        </p:tgtEl>
                                      </p:cBhvr>
                                    </p:animEffect>
                                  </p:childTnLst>
                                  <p:subTnLst>
                                    <p:audio>
                                      <p:cMediaNode>
                                        <p:cTn display="0" masterRel="sameClick">
                                          <p:stCondLst>
                                            <p:cond evt="begin" delay="0">
                                              <p:tn val="121"/>
                                            </p:cond>
                                          </p:stCondLst>
                                          <p:endCondLst>
                                            <p:cond evt="onStopAudio" delay="0">
                                              <p:tgtEl>
                                                <p:sldTgt/>
                                              </p:tgtEl>
                                            </p:cond>
                                          </p:endCondLst>
                                        </p:cTn>
                                        <p:tgtEl>
                                          <p:sndTgt r:embed="rId8" name="novel.wav"/>
                                        </p:tgtEl>
                                      </p:cMediaNode>
                                    </p:audio>
                                  </p:subTnLst>
                                </p:cTn>
                              </p:par>
                              <p:par>
                                <p:cTn id="124" presetID="10" presetClass="entr" presetSubtype="0" fill="hold" grpId="0" nodeType="withEffect">
                                  <p:stCondLst>
                                    <p:cond delay="0"/>
                                  </p:stCondLst>
                                  <p:childTnLst>
                                    <p:set>
                                      <p:cBhvr>
                                        <p:cTn id="125" dur="1" fill="hold">
                                          <p:stCondLst>
                                            <p:cond delay="0"/>
                                          </p:stCondLst>
                                        </p:cTn>
                                        <p:tgtEl>
                                          <p:spTgt spid="5165"/>
                                        </p:tgtEl>
                                        <p:attrNameLst>
                                          <p:attrName>style.visibility</p:attrName>
                                        </p:attrNameLst>
                                      </p:cBhvr>
                                      <p:to>
                                        <p:strVal val="visible"/>
                                      </p:to>
                                    </p:set>
                                    <p:animEffect transition="in" filter="fade">
                                      <p:cBhvr>
                                        <p:cTn id="126" dur="1000"/>
                                        <p:tgtEl>
                                          <p:spTgt spid="5165"/>
                                        </p:tgtEl>
                                      </p:cBhvr>
                                    </p:animEffect>
                                  </p:childTnLst>
                                </p:cTn>
                              </p:par>
                              <p:par>
                                <p:cTn id="127" presetID="53" presetClass="exit" presetSubtype="0" fill="hold" nodeType="withEffect">
                                  <p:stCondLst>
                                    <p:cond delay="0"/>
                                  </p:stCondLst>
                                  <p:childTnLst>
                                    <p:anim calcmode="lin" valueType="num">
                                      <p:cBhvr>
                                        <p:cTn id="128" dur="500"/>
                                        <p:tgtEl>
                                          <p:spTgt spid="3"/>
                                        </p:tgtEl>
                                        <p:attrNameLst>
                                          <p:attrName>ppt_w</p:attrName>
                                        </p:attrNameLst>
                                      </p:cBhvr>
                                      <p:tavLst>
                                        <p:tav tm="0">
                                          <p:val>
                                            <p:strVal val="ppt_w"/>
                                          </p:val>
                                        </p:tav>
                                        <p:tav tm="100000">
                                          <p:val>
                                            <p:fltVal val="0"/>
                                          </p:val>
                                        </p:tav>
                                      </p:tavLst>
                                    </p:anim>
                                    <p:anim calcmode="lin" valueType="num">
                                      <p:cBhvr>
                                        <p:cTn id="129" dur="500"/>
                                        <p:tgtEl>
                                          <p:spTgt spid="3"/>
                                        </p:tgtEl>
                                        <p:attrNameLst>
                                          <p:attrName>ppt_h</p:attrName>
                                        </p:attrNameLst>
                                      </p:cBhvr>
                                      <p:tavLst>
                                        <p:tav tm="0">
                                          <p:val>
                                            <p:strVal val="ppt_h"/>
                                          </p:val>
                                        </p:tav>
                                        <p:tav tm="100000">
                                          <p:val>
                                            <p:fltVal val="0"/>
                                          </p:val>
                                        </p:tav>
                                      </p:tavLst>
                                    </p:anim>
                                    <p:animEffect transition="out" filter="fade">
                                      <p:cBhvr>
                                        <p:cTn id="130" dur="500"/>
                                        <p:tgtEl>
                                          <p:spTgt spid="3"/>
                                        </p:tgtEl>
                                      </p:cBhvr>
                                    </p:animEffect>
                                    <p:set>
                                      <p:cBhvr>
                                        <p:cTn id="131" dur="1" fill="hold">
                                          <p:stCondLst>
                                            <p:cond delay="499"/>
                                          </p:stCondLst>
                                        </p:cTn>
                                        <p:tgtEl>
                                          <p:spTgt spid="3"/>
                                        </p:tgtEl>
                                        <p:attrNameLst>
                                          <p:attrName>style.visibility</p:attrName>
                                        </p:attrNameLst>
                                      </p:cBhvr>
                                      <p:to>
                                        <p:strVal val="hidden"/>
                                      </p:to>
                                    </p:set>
                                  </p:childTnLst>
                                </p:cTn>
                              </p:par>
                              <p:par>
                                <p:cTn id="132" presetID="29" presetClass="entr" presetSubtype="0" fill="hold" nodeType="withEffect">
                                  <p:stCondLst>
                                    <p:cond delay="0"/>
                                  </p:stCondLst>
                                  <p:childTnLst>
                                    <p:set>
                                      <p:cBhvr>
                                        <p:cTn id="133" dur="1" fill="hold">
                                          <p:stCondLst>
                                            <p:cond delay="0"/>
                                          </p:stCondLst>
                                        </p:cTn>
                                        <p:tgtEl>
                                          <p:spTgt spid="5"/>
                                        </p:tgtEl>
                                        <p:attrNameLst>
                                          <p:attrName>style.visibility</p:attrName>
                                        </p:attrNameLst>
                                      </p:cBhvr>
                                      <p:to>
                                        <p:strVal val="visible"/>
                                      </p:to>
                                    </p:set>
                                    <p:anim calcmode="lin" valueType="num">
                                      <p:cBhvr>
                                        <p:cTn id="134" dur="1000" fill="hold"/>
                                        <p:tgtEl>
                                          <p:spTgt spid="5"/>
                                        </p:tgtEl>
                                        <p:attrNameLst>
                                          <p:attrName>ppt_x</p:attrName>
                                        </p:attrNameLst>
                                      </p:cBhvr>
                                      <p:tavLst>
                                        <p:tav tm="0">
                                          <p:val>
                                            <p:strVal val="#ppt_x-.2"/>
                                          </p:val>
                                        </p:tav>
                                        <p:tav tm="100000">
                                          <p:val>
                                            <p:strVal val="#ppt_x"/>
                                          </p:val>
                                        </p:tav>
                                      </p:tavLst>
                                    </p:anim>
                                    <p:anim calcmode="lin" valueType="num">
                                      <p:cBhvr>
                                        <p:cTn id="13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5"/>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8" presetClass="entr" presetSubtype="6" fill="hold" nodeType="clickEffect">
                                  <p:stCondLst>
                                    <p:cond delay="0"/>
                                  </p:stCondLst>
                                  <p:childTnLst>
                                    <p:set>
                                      <p:cBhvr>
                                        <p:cTn id="140" dur="1" fill="hold">
                                          <p:stCondLst>
                                            <p:cond delay="0"/>
                                          </p:stCondLst>
                                        </p:cTn>
                                        <p:tgtEl>
                                          <p:spTgt spid="5122">
                                            <p:txEl>
                                              <p:pRg st="0" end="0"/>
                                            </p:txEl>
                                          </p:spTgt>
                                        </p:tgtEl>
                                        <p:attrNameLst>
                                          <p:attrName>style.visibility</p:attrName>
                                        </p:attrNameLst>
                                      </p:cBhvr>
                                      <p:to>
                                        <p:strVal val="visible"/>
                                      </p:to>
                                    </p:set>
                                    <p:animEffect transition="in" filter="strips(downRight)">
                                      <p:cBhvr>
                                        <p:cTn id="141" dur="500"/>
                                        <p:tgtEl>
                                          <p:spTgt spid="5122">
                                            <p:txEl>
                                              <p:pRg st="0" end="0"/>
                                            </p:txEl>
                                          </p:spTgt>
                                        </p:tgtEl>
                                      </p:cBhvr>
                                    </p:animEffect>
                                  </p:childTnLst>
                                  <p:subTnLst>
                                    <p:audio>
                                      <p:cMediaNode>
                                        <p:cTn display="0" masterRel="sameClick">
                                          <p:stCondLst>
                                            <p:cond evt="begin" delay="0">
                                              <p:tn val="139"/>
                                            </p:cond>
                                          </p:stCondLst>
                                          <p:endCondLst>
                                            <p:cond evt="onStopAudio" delay="0">
                                              <p:tgtEl>
                                                <p:sldTgt/>
                                              </p:tgtEl>
                                            </p:cond>
                                          </p:endCondLst>
                                        </p:cTn>
                                        <p:tgtEl>
                                          <p:sndTgt r:embed="rId8" name="novel.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18" presetClass="entr" presetSubtype="6" fill="hold" nodeType="clickEffect">
                                  <p:stCondLst>
                                    <p:cond delay="0"/>
                                  </p:stCondLst>
                                  <p:childTnLst>
                                    <p:set>
                                      <p:cBhvr>
                                        <p:cTn id="145" dur="1" fill="hold">
                                          <p:stCondLst>
                                            <p:cond delay="0"/>
                                          </p:stCondLst>
                                        </p:cTn>
                                        <p:tgtEl>
                                          <p:spTgt spid="5136">
                                            <p:txEl>
                                              <p:pRg st="0" end="0"/>
                                            </p:txEl>
                                          </p:spTgt>
                                        </p:tgtEl>
                                        <p:attrNameLst>
                                          <p:attrName>style.visibility</p:attrName>
                                        </p:attrNameLst>
                                      </p:cBhvr>
                                      <p:to>
                                        <p:strVal val="visible"/>
                                      </p:to>
                                    </p:set>
                                    <p:animEffect transition="in" filter="strips(downRight)">
                                      <p:cBhvr>
                                        <p:cTn id="146" dur="500"/>
                                        <p:tgtEl>
                                          <p:spTgt spid="5136">
                                            <p:txEl>
                                              <p:pRg st="0" end="0"/>
                                            </p:txEl>
                                          </p:spTgt>
                                        </p:tgtEl>
                                      </p:cBhvr>
                                    </p:animEffect>
                                  </p:childTnLst>
                                </p:cTn>
                              </p:par>
                              <p:par>
                                <p:cTn id="147" presetID="53" presetClass="exit" presetSubtype="0" fill="hold" nodeType="withEffect">
                                  <p:stCondLst>
                                    <p:cond delay="0"/>
                                  </p:stCondLst>
                                  <p:childTnLst>
                                    <p:anim calcmode="lin" valueType="num">
                                      <p:cBhvr>
                                        <p:cTn id="148" dur="500"/>
                                        <p:tgtEl>
                                          <p:spTgt spid="5"/>
                                        </p:tgtEl>
                                        <p:attrNameLst>
                                          <p:attrName>ppt_w</p:attrName>
                                        </p:attrNameLst>
                                      </p:cBhvr>
                                      <p:tavLst>
                                        <p:tav tm="0">
                                          <p:val>
                                            <p:strVal val="ppt_w"/>
                                          </p:val>
                                        </p:tav>
                                        <p:tav tm="100000">
                                          <p:val>
                                            <p:fltVal val="0"/>
                                          </p:val>
                                        </p:tav>
                                      </p:tavLst>
                                    </p:anim>
                                    <p:anim calcmode="lin" valueType="num">
                                      <p:cBhvr>
                                        <p:cTn id="149" dur="500"/>
                                        <p:tgtEl>
                                          <p:spTgt spid="5"/>
                                        </p:tgtEl>
                                        <p:attrNameLst>
                                          <p:attrName>ppt_h</p:attrName>
                                        </p:attrNameLst>
                                      </p:cBhvr>
                                      <p:tavLst>
                                        <p:tav tm="0">
                                          <p:val>
                                            <p:strVal val="ppt_h"/>
                                          </p:val>
                                        </p:tav>
                                        <p:tav tm="100000">
                                          <p:val>
                                            <p:fltVal val="0"/>
                                          </p:val>
                                        </p:tav>
                                      </p:tavLst>
                                    </p:anim>
                                    <p:animEffect transition="out" filter="fade">
                                      <p:cBhvr>
                                        <p:cTn id="150" dur="500"/>
                                        <p:tgtEl>
                                          <p:spTgt spid="5"/>
                                        </p:tgtEl>
                                      </p:cBhvr>
                                    </p:animEffect>
                                    <p:set>
                                      <p:cBhvr>
                                        <p:cTn id="151" dur="1" fill="hold">
                                          <p:stCondLst>
                                            <p:cond delay="499"/>
                                          </p:stCondLst>
                                        </p:cTn>
                                        <p:tgtEl>
                                          <p:spTgt spid="5"/>
                                        </p:tgtEl>
                                        <p:attrNameLst>
                                          <p:attrName>style.visibility</p:attrName>
                                        </p:attrNameLst>
                                      </p:cBhvr>
                                      <p:to>
                                        <p:strVal val="hidden"/>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8" presetClass="entr" presetSubtype="6" fill="hold" nodeType="clickEffect">
                                  <p:stCondLst>
                                    <p:cond delay="0"/>
                                  </p:stCondLst>
                                  <p:childTnLst>
                                    <p:set>
                                      <p:cBhvr>
                                        <p:cTn id="155" dur="1" fill="hold">
                                          <p:stCondLst>
                                            <p:cond delay="0"/>
                                          </p:stCondLst>
                                        </p:cTn>
                                        <p:tgtEl>
                                          <p:spTgt spid="5137">
                                            <p:txEl>
                                              <p:pRg st="0" end="0"/>
                                            </p:txEl>
                                          </p:spTgt>
                                        </p:tgtEl>
                                        <p:attrNameLst>
                                          <p:attrName>style.visibility</p:attrName>
                                        </p:attrNameLst>
                                      </p:cBhvr>
                                      <p:to>
                                        <p:strVal val="visible"/>
                                      </p:to>
                                    </p:set>
                                    <p:animEffect transition="in" filter="strips(downRight)">
                                      <p:cBhvr>
                                        <p:cTn id="156" dur="500"/>
                                        <p:tgtEl>
                                          <p:spTgt spid="5137">
                                            <p:txEl>
                                              <p:pRg st="0" end="0"/>
                                            </p:txEl>
                                          </p:spTgt>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6" fill="hold" nodeType="clickEffect">
                                  <p:stCondLst>
                                    <p:cond delay="0"/>
                                  </p:stCondLst>
                                  <p:childTnLst>
                                    <p:set>
                                      <p:cBhvr>
                                        <p:cTn id="160" dur="1" fill="hold">
                                          <p:stCondLst>
                                            <p:cond delay="0"/>
                                          </p:stCondLst>
                                        </p:cTn>
                                        <p:tgtEl>
                                          <p:spTgt spid="5138">
                                            <p:txEl>
                                              <p:pRg st="0" end="0"/>
                                            </p:txEl>
                                          </p:spTgt>
                                        </p:tgtEl>
                                        <p:attrNameLst>
                                          <p:attrName>style.visibility</p:attrName>
                                        </p:attrNameLst>
                                      </p:cBhvr>
                                      <p:to>
                                        <p:strVal val="visible"/>
                                      </p:to>
                                    </p:set>
                                    <p:animEffect transition="in" filter="strips(downRight)">
                                      <p:cBhvr>
                                        <p:cTn id="161" dur="500"/>
                                        <p:tgtEl>
                                          <p:spTgt spid="5138">
                                            <p:txEl>
                                              <p:pRg st="0" end="0"/>
                                            </p:txEl>
                                          </p:spTgt>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8" presetClass="entr" presetSubtype="6" fill="hold" nodeType="clickEffect">
                                  <p:stCondLst>
                                    <p:cond delay="0"/>
                                  </p:stCondLst>
                                  <p:childTnLst>
                                    <p:set>
                                      <p:cBhvr>
                                        <p:cTn id="165" dur="1" fill="hold">
                                          <p:stCondLst>
                                            <p:cond delay="0"/>
                                          </p:stCondLst>
                                        </p:cTn>
                                        <p:tgtEl>
                                          <p:spTgt spid="5139">
                                            <p:txEl>
                                              <p:pRg st="0" end="0"/>
                                            </p:txEl>
                                          </p:spTgt>
                                        </p:tgtEl>
                                        <p:attrNameLst>
                                          <p:attrName>style.visibility</p:attrName>
                                        </p:attrNameLst>
                                      </p:cBhvr>
                                      <p:to>
                                        <p:strVal val="visible"/>
                                      </p:to>
                                    </p:set>
                                    <p:animEffect transition="in" filter="strips(downRight)">
                                      <p:cBhvr>
                                        <p:cTn id="166" dur="500"/>
                                        <p:tgtEl>
                                          <p:spTgt spid="5139">
                                            <p:txEl>
                                              <p:pRg st="0" end="0"/>
                                            </p:txEl>
                                          </p:spTgt>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8" presetClass="entr" presetSubtype="6" fill="hold" nodeType="clickEffect">
                                  <p:stCondLst>
                                    <p:cond delay="0"/>
                                  </p:stCondLst>
                                  <p:childTnLst>
                                    <p:set>
                                      <p:cBhvr>
                                        <p:cTn id="170" dur="1" fill="hold">
                                          <p:stCondLst>
                                            <p:cond delay="0"/>
                                          </p:stCondLst>
                                        </p:cTn>
                                        <p:tgtEl>
                                          <p:spTgt spid="5140">
                                            <p:txEl>
                                              <p:pRg st="0" end="0"/>
                                            </p:txEl>
                                          </p:spTgt>
                                        </p:tgtEl>
                                        <p:attrNameLst>
                                          <p:attrName>style.visibility</p:attrName>
                                        </p:attrNameLst>
                                      </p:cBhvr>
                                      <p:to>
                                        <p:strVal val="visible"/>
                                      </p:to>
                                    </p:set>
                                    <p:animEffect transition="in" filter="strips(downRight)">
                                      <p:cBhvr>
                                        <p:cTn id="171" dur="500"/>
                                        <p:tgtEl>
                                          <p:spTgt spid="5140">
                                            <p:txEl>
                                              <p:pRg st="0" end="0"/>
                                            </p:txEl>
                                          </p:spTgt>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8" presetClass="entr" presetSubtype="6" fill="hold" nodeType="clickEffect">
                                  <p:stCondLst>
                                    <p:cond delay="0"/>
                                  </p:stCondLst>
                                  <p:childTnLst>
                                    <p:set>
                                      <p:cBhvr>
                                        <p:cTn id="175" dur="1" fill="hold">
                                          <p:stCondLst>
                                            <p:cond delay="0"/>
                                          </p:stCondLst>
                                        </p:cTn>
                                        <p:tgtEl>
                                          <p:spTgt spid="5141">
                                            <p:txEl>
                                              <p:pRg st="0" end="0"/>
                                            </p:txEl>
                                          </p:spTgt>
                                        </p:tgtEl>
                                        <p:attrNameLst>
                                          <p:attrName>style.visibility</p:attrName>
                                        </p:attrNameLst>
                                      </p:cBhvr>
                                      <p:to>
                                        <p:strVal val="visible"/>
                                      </p:to>
                                    </p:set>
                                    <p:animEffect transition="in" filter="strips(downRight)">
                                      <p:cBhvr>
                                        <p:cTn id="176" dur="500"/>
                                        <p:tgtEl>
                                          <p:spTgt spid="5141">
                                            <p:txEl>
                                              <p:pRg st="0" end="0"/>
                                            </p:txEl>
                                          </p:spTgt>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8" presetClass="entr" presetSubtype="6" fill="hold" nodeType="clickEffect">
                                  <p:stCondLst>
                                    <p:cond delay="0"/>
                                  </p:stCondLst>
                                  <p:childTnLst>
                                    <p:set>
                                      <p:cBhvr>
                                        <p:cTn id="180" dur="1" fill="hold">
                                          <p:stCondLst>
                                            <p:cond delay="0"/>
                                          </p:stCondLst>
                                        </p:cTn>
                                        <p:tgtEl>
                                          <p:spTgt spid="5142">
                                            <p:txEl>
                                              <p:pRg st="0" end="0"/>
                                            </p:txEl>
                                          </p:spTgt>
                                        </p:tgtEl>
                                        <p:attrNameLst>
                                          <p:attrName>style.visibility</p:attrName>
                                        </p:attrNameLst>
                                      </p:cBhvr>
                                      <p:to>
                                        <p:strVal val="visible"/>
                                      </p:to>
                                    </p:set>
                                    <p:animEffect transition="in" filter="strips(downRight)">
                                      <p:cBhvr>
                                        <p:cTn id="181" dur="500"/>
                                        <p:tgtEl>
                                          <p:spTgt spid="5142">
                                            <p:txEl>
                                              <p:pRg st="0" end="0"/>
                                            </p:txEl>
                                          </p:spTgt>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8" presetClass="entr" presetSubtype="6" fill="hold" nodeType="clickEffect">
                                  <p:stCondLst>
                                    <p:cond delay="0"/>
                                  </p:stCondLst>
                                  <p:childTnLst>
                                    <p:set>
                                      <p:cBhvr>
                                        <p:cTn id="185" dur="1" fill="hold">
                                          <p:stCondLst>
                                            <p:cond delay="0"/>
                                          </p:stCondLst>
                                        </p:cTn>
                                        <p:tgtEl>
                                          <p:spTgt spid="5143">
                                            <p:txEl>
                                              <p:pRg st="0" end="0"/>
                                            </p:txEl>
                                          </p:spTgt>
                                        </p:tgtEl>
                                        <p:attrNameLst>
                                          <p:attrName>style.visibility</p:attrName>
                                        </p:attrNameLst>
                                      </p:cBhvr>
                                      <p:to>
                                        <p:strVal val="visible"/>
                                      </p:to>
                                    </p:set>
                                    <p:animEffect transition="in" filter="strips(downRight)">
                                      <p:cBhvr>
                                        <p:cTn id="186" dur="500"/>
                                        <p:tgtEl>
                                          <p:spTgt spid="5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 grpId="0" animBg="1"/>
      <p:bldP spid="5161" grpId="0" animBg="1"/>
      <p:bldP spid="5162" grpId="0" animBg="1"/>
      <p:bldP spid="5163" grpId="0" animBg="1"/>
      <p:bldP spid="5164" grpId="0" animBg="1"/>
      <p:bldP spid="5165" grpId="0" animBg="1"/>
      <p:bldP spid="51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971800" y="1447800"/>
            <a:ext cx="2133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altLang="zh-CN" sz="2800" b="1">
                <a:solidFill>
                  <a:srgbClr val="660066"/>
                </a:solidFill>
                <a:latin typeface="Arial Narrow" pitchFamily="34" charset="0"/>
                <a:ea typeface="SimSun" pitchFamily="2" charset="-122"/>
                <a:cs typeface="Arial" charset="0"/>
                <a:sym typeface="Wingdings 3" pitchFamily="18" charset="2"/>
              </a:rPr>
              <a:t>  library (n)</a:t>
            </a:r>
          </a:p>
          <a:p>
            <a:r>
              <a:rPr lang="en-US" sz="2800" b="1">
                <a:solidFill>
                  <a:srgbClr val="660066"/>
                </a:solidFill>
                <a:latin typeface="Arial Narrow" pitchFamily="34" charset="0"/>
                <a:ea typeface="SimSun" pitchFamily="2" charset="-122"/>
                <a:cs typeface="Arial" charset="0"/>
              </a:rPr>
              <a:t>-</a:t>
            </a:r>
            <a:r>
              <a:rPr lang="en-US" altLang="zh-CN" sz="2800" b="1">
                <a:solidFill>
                  <a:srgbClr val="660066"/>
                </a:solidFill>
                <a:latin typeface="Arial Narrow" pitchFamily="34" charset="0"/>
                <a:ea typeface="SimSun" pitchFamily="2" charset="-122"/>
                <a:cs typeface="Arial" charset="0"/>
              </a:rPr>
              <a:t> librarian (n)</a:t>
            </a:r>
            <a:endParaRPr lang="en-US" sz="2800" b="1">
              <a:solidFill>
                <a:srgbClr val="660066"/>
              </a:solidFill>
              <a:latin typeface="Arial Narrow" pitchFamily="34" charset="0"/>
              <a:ea typeface="SimSun" pitchFamily="2" charset="-122"/>
              <a:cs typeface="Arial" charset="0"/>
              <a:sym typeface="Wingdings 3" pitchFamily="18" charset="2"/>
            </a:endParaRPr>
          </a:p>
        </p:txBody>
      </p:sp>
      <p:sp>
        <p:nvSpPr>
          <p:cNvPr id="6147" name="Rectangle 3"/>
          <p:cNvSpPr>
            <a:spLocks noChangeArrowheads="1"/>
          </p:cNvSpPr>
          <p:nvPr/>
        </p:nvSpPr>
        <p:spPr bwMode="auto">
          <a:xfrm>
            <a:off x="3886200" y="3429000"/>
            <a:ext cx="3048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shelf (n) shelves</a:t>
            </a:r>
          </a:p>
        </p:txBody>
      </p:sp>
      <p:sp>
        <p:nvSpPr>
          <p:cNvPr id="6148" name="Rectangle 4"/>
          <p:cNvSpPr>
            <a:spLocks noChangeArrowheads="1"/>
          </p:cNvSpPr>
          <p:nvPr/>
        </p:nvSpPr>
        <p:spPr bwMode="auto">
          <a:xfrm>
            <a:off x="6629400" y="1295400"/>
            <a:ext cx="2209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rack (n)</a:t>
            </a:r>
          </a:p>
        </p:txBody>
      </p:sp>
      <p:sp>
        <p:nvSpPr>
          <p:cNvPr id="6149" name="Rectangle 5"/>
          <p:cNvSpPr>
            <a:spLocks noChangeArrowheads="1"/>
          </p:cNvSpPr>
          <p:nvPr/>
        </p:nvSpPr>
        <p:spPr bwMode="auto">
          <a:xfrm>
            <a:off x="2133600" y="5181600"/>
            <a:ext cx="2057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dictionary (n)</a:t>
            </a:r>
          </a:p>
        </p:txBody>
      </p:sp>
      <p:sp>
        <p:nvSpPr>
          <p:cNvPr id="6150" name="Rectangle 6"/>
          <p:cNvSpPr>
            <a:spLocks noChangeArrowheads="1"/>
          </p:cNvSpPr>
          <p:nvPr/>
        </p:nvSpPr>
        <p:spPr bwMode="auto">
          <a:xfrm>
            <a:off x="8153401" y="3276600"/>
            <a:ext cx="2200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reader (n)</a:t>
            </a:r>
          </a:p>
        </p:txBody>
      </p:sp>
      <p:sp>
        <p:nvSpPr>
          <p:cNvPr id="6151" name="Rectangle 7"/>
          <p:cNvSpPr>
            <a:spLocks noChangeArrowheads="1"/>
          </p:cNvSpPr>
          <p:nvPr/>
        </p:nvSpPr>
        <p:spPr bwMode="auto">
          <a:xfrm>
            <a:off x="6400800" y="5029200"/>
            <a:ext cx="1676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2800" b="1">
                <a:solidFill>
                  <a:srgbClr val="660066"/>
                </a:solidFill>
                <a:latin typeface="Arial Narrow" pitchFamily="34" charset="0"/>
                <a:cs typeface="Arial" charset="0"/>
                <a:sym typeface="Wingdings 3" pitchFamily="18" charset="2"/>
              </a:rPr>
              <a:t>novel (n)</a:t>
            </a:r>
          </a:p>
        </p:txBody>
      </p:sp>
      <p:sp>
        <p:nvSpPr>
          <p:cNvPr id="6152" name="AutoShape 8" descr="Picture6"/>
          <p:cNvSpPr>
            <a:spLocks noChangeArrowheads="1"/>
          </p:cNvSpPr>
          <p:nvPr/>
        </p:nvSpPr>
        <p:spPr bwMode="auto">
          <a:xfrm>
            <a:off x="2057400" y="914400"/>
            <a:ext cx="3200400" cy="2209800"/>
          </a:xfrm>
          <a:prstGeom prst="star8">
            <a:avLst>
              <a:gd name="adj" fmla="val 49208"/>
            </a:avLst>
          </a:prstGeom>
          <a:blipFill dpi="0" rotWithShape="1">
            <a:blip r:embed="rId8"/>
            <a:srcRect/>
            <a:stretch>
              <a:fillRect/>
            </a:stretch>
          </a:blipFill>
          <a:ln w="38100">
            <a:solidFill>
              <a:srgbClr val="800000"/>
            </a:solidFill>
            <a:miter lim="800000"/>
            <a:headEnd/>
            <a:tailEnd/>
          </a:ln>
        </p:spPr>
        <p:txBody>
          <a:bodyPr wrap="none" anchor="ctr"/>
          <a:lstStyle/>
          <a:p>
            <a:endParaRPr lang="en-US"/>
          </a:p>
        </p:txBody>
      </p:sp>
      <p:sp>
        <p:nvSpPr>
          <p:cNvPr id="6153" name="AutoShape 9" descr="Picture5"/>
          <p:cNvSpPr>
            <a:spLocks noChangeArrowheads="1"/>
          </p:cNvSpPr>
          <p:nvPr/>
        </p:nvSpPr>
        <p:spPr bwMode="auto">
          <a:xfrm>
            <a:off x="5638800" y="685800"/>
            <a:ext cx="3200400" cy="2209800"/>
          </a:xfrm>
          <a:prstGeom prst="star8">
            <a:avLst>
              <a:gd name="adj" fmla="val 45287"/>
            </a:avLst>
          </a:prstGeom>
          <a:blipFill dpi="0" rotWithShape="1">
            <a:blip r:embed="rId9"/>
            <a:srcRect/>
            <a:stretch>
              <a:fillRect/>
            </a:stretch>
          </a:blipFill>
          <a:ln w="38100">
            <a:solidFill>
              <a:srgbClr val="800000"/>
            </a:solidFill>
            <a:miter lim="800000"/>
            <a:headEnd/>
            <a:tailEnd/>
          </a:ln>
        </p:spPr>
        <p:txBody>
          <a:bodyPr wrap="none" anchor="ctr"/>
          <a:lstStyle/>
          <a:p>
            <a:endParaRPr lang="en-US"/>
          </a:p>
        </p:txBody>
      </p:sp>
      <p:sp>
        <p:nvSpPr>
          <p:cNvPr id="6154" name="AutoShape 10" descr="Picture4"/>
          <p:cNvSpPr>
            <a:spLocks noChangeArrowheads="1"/>
          </p:cNvSpPr>
          <p:nvPr/>
        </p:nvSpPr>
        <p:spPr bwMode="auto">
          <a:xfrm>
            <a:off x="3962400" y="2667000"/>
            <a:ext cx="3200400" cy="2209800"/>
          </a:xfrm>
          <a:prstGeom prst="star8">
            <a:avLst>
              <a:gd name="adj" fmla="val 47667"/>
            </a:avLst>
          </a:prstGeom>
          <a:blipFill dpi="0" rotWithShape="1">
            <a:blip r:embed="rId10"/>
            <a:srcRect/>
            <a:stretch>
              <a:fillRect/>
            </a:stretch>
          </a:blipFill>
          <a:ln w="38100">
            <a:solidFill>
              <a:srgbClr val="800000"/>
            </a:solidFill>
            <a:miter lim="800000"/>
            <a:headEnd/>
            <a:tailEnd/>
          </a:ln>
        </p:spPr>
        <p:txBody>
          <a:bodyPr wrap="none" anchor="ctr"/>
          <a:lstStyle/>
          <a:p>
            <a:endParaRPr lang="en-US"/>
          </a:p>
        </p:txBody>
      </p:sp>
      <p:sp>
        <p:nvSpPr>
          <p:cNvPr id="6155" name="AutoShape 11" descr="Picture2"/>
          <p:cNvSpPr>
            <a:spLocks noChangeArrowheads="1"/>
          </p:cNvSpPr>
          <p:nvPr/>
        </p:nvSpPr>
        <p:spPr bwMode="auto">
          <a:xfrm>
            <a:off x="7315200" y="2438400"/>
            <a:ext cx="3200400" cy="2209800"/>
          </a:xfrm>
          <a:prstGeom prst="star8">
            <a:avLst>
              <a:gd name="adj" fmla="val 47620"/>
            </a:avLst>
          </a:prstGeom>
          <a:blipFill dpi="0" rotWithShape="1">
            <a:blip r:embed="rId11"/>
            <a:srcRect/>
            <a:stretch>
              <a:fillRect/>
            </a:stretch>
          </a:blipFill>
          <a:ln w="38100">
            <a:solidFill>
              <a:srgbClr val="800000"/>
            </a:solidFill>
            <a:miter lim="800000"/>
            <a:headEnd/>
            <a:tailEnd/>
          </a:ln>
        </p:spPr>
        <p:txBody>
          <a:bodyPr wrap="none" anchor="ctr"/>
          <a:lstStyle/>
          <a:p>
            <a:endParaRPr lang="en-US"/>
          </a:p>
        </p:txBody>
      </p:sp>
      <p:sp>
        <p:nvSpPr>
          <p:cNvPr id="6156" name="AutoShape 12" descr="Picture3"/>
          <p:cNvSpPr>
            <a:spLocks noChangeArrowheads="1"/>
          </p:cNvSpPr>
          <p:nvPr/>
        </p:nvSpPr>
        <p:spPr bwMode="auto">
          <a:xfrm>
            <a:off x="1905000" y="4419600"/>
            <a:ext cx="3200400" cy="2209800"/>
          </a:xfrm>
          <a:prstGeom prst="star8">
            <a:avLst>
              <a:gd name="adj" fmla="val 47667"/>
            </a:avLst>
          </a:prstGeom>
          <a:blipFill dpi="0" rotWithShape="1">
            <a:blip r:embed="rId12"/>
            <a:srcRect/>
            <a:stretch>
              <a:fillRect/>
            </a:stretch>
          </a:blipFill>
          <a:ln w="38100">
            <a:solidFill>
              <a:srgbClr val="800000"/>
            </a:solidFill>
            <a:miter lim="800000"/>
            <a:headEnd/>
            <a:tailEnd/>
          </a:ln>
        </p:spPr>
        <p:txBody>
          <a:bodyPr wrap="none" anchor="ctr"/>
          <a:lstStyle/>
          <a:p>
            <a:endParaRPr lang="en-US"/>
          </a:p>
        </p:txBody>
      </p:sp>
      <p:sp>
        <p:nvSpPr>
          <p:cNvPr id="6157" name="AutoShape 13" descr="Picture1"/>
          <p:cNvSpPr>
            <a:spLocks noChangeArrowheads="1"/>
          </p:cNvSpPr>
          <p:nvPr/>
        </p:nvSpPr>
        <p:spPr bwMode="auto">
          <a:xfrm>
            <a:off x="5867400" y="4419600"/>
            <a:ext cx="3200400" cy="2209800"/>
          </a:xfrm>
          <a:prstGeom prst="star8">
            <a:avLst>
              <a:gd name="adj" fmla="val 48014"/>
            </a:avLst>
          </a:prstGeom>
          <a:blipFill dpi="0" rotWithShape="1">
            <a:blip r:embed="rId13"/>
            <a:srcRect/>
            <a:stretch>
              <a:fillRect/>
            </a:stretch>
          </a:blipFill>
          <a:ln w="38100">
            <a:solidFill>
              <a:srgbClr val="800000"/>
            </a:solidFill>
            <a:miter lim="800000"/>
            <a:headEnd/>
            <a:tailEnd/>
          </a:ln>
        </p:spPr>
        <p:txBody>
          <a:bodyPr wrap="none" anchor="ctr"/>
          <a:lstStyle/>
          <a:p>
            <a:endParaRPr lang="en-US"/>
          </a:p>
        </p:txBody>
      </p:sp>
      <p:sp>
        <p:nvSpPr>
          <p:cNvPr id="8206" name="Rectangle 14"/>
          <p:cNvSpPr>
            <a:spLocks noChangeArrowheads="1"/>
          </p:cNvSpPr>
          <p:nvPr/>
        </p:nvSpPr>
        <p:spPr bwMode="auto">
          <a:xfrm>
            <a:off x="2286000" y="304800"/>
            <a:ext cx="3733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sz="3200" b="1">
                <a:cs typeface="Arial" charset="0"/>
                <a:sym typeface="Wingdings 3" pitchFamily="18" charset="2"/>
              </a:rPr>
              <a:t>Checking words</a:t>
            </a:r>
          </a:p>
        </p:txBody>
      </p:sp>
    </p:spTree>
    <p:extLst>
      <p:ext uri="{BB962C8B-B14F-4D97-AF65-F5344CB8AC3E}">
        <p14:creationId xmlns:p14="http://schemas.microsoft.com/office/powerpoint/2010/main" xmlns="" val="3093885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52"/>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500"/>
                                        <p:tgtEl>
                                          <p:spTgt spid="6152"/>
                                        </p:tgtEl>
                                      </p:cBhvr>
                                    </p:animEffect>
                                    <p:set>
                                      <p:cBhvr>
                                        <p:cTn id="7" dur="1" fill="hold">
                                          <p:stCondLst>
                                            <p:cond delay="499"/>
                                          </p:stCondLst>
                                        </p:cTn>
                                        <p:tgtEl>
                                          <p:spTgt spid="615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librrary...wav"/>
                                        </p:tgtEl>
                                      </p:cMediaNode>
                                    </p:audio>
                                  </p:subTnLst>
                                </p:cTn>
                              </p:par>
                            </p:childTnLst>
                          </p:cTn>
                        </p:par>
                        <p:par>
                          <p:cTn id="8" fill="hold" nodeType="afterGroup">
                            <p:stCondLst>
                              <p:cond delay="500"/>
                            </p:stCondLst>
                            <p:childTnLst>
                              <p:par>
                                <p:cTn id="9" presetID="20" presetClass="emph" presetSubtype="0" fill="hold" grpId="0" nodeType="afterEffect">
                                  <p:stCondLst>
                                    <p:cond delay="0"/>
                                  </p:stCondLst>
                                  <p:iterate type="lt">
                                    <p:tmPct val="10000"/>
                                  </p:iterate>
                                  <p:childTnLst>
                                    <p:set>
                                      <p:cBhvr override="childStyle">
                                        <p:cTn id="10" dur="500" autoRev="1" fill="hold"/>
                                        <p:tgtEl>
                                          <p:spTgt spid="6146"/>
                                        </p:tgtEl>
                                        <p:attrNameLst>
                                          <p:attrName>style.color</p:attrName>
                                        </p:attrNameLst>
                                      </p:cBhvr>
                                      <p:to>
                                        <p:clrVal>
                                          <a:srgbClr val="FF0000"/>
                                        </p:clrVal>
                                      </p:to>
                                    </p:set>
                                    <p:set>
                                      <p:cBhvr>
                                        <p:cTn id="11" dur="500" autoRev="1" fill="hold"/>
                                        <p:tgtEl>
                                          <p:spTgt spid="6146"/>
                                        </p:tgtEl>
                                        <p:attrNameLst>
                                          <p:attrName>fillcolor</p:attrName>
                                        </p:attrNameLst>
                                      </p:cBhvr>
                                      <p:to>
                                        <p:clrVal>
                                          <a:srgbClr val="FF0000"/>
                                        </p:clrVal>
                                      </p:to>
                                    </p:set>
                                    <p:set>
                                      <p:cBhvr>
                                        <p:cTn id="12" dur="500" autoRev="1" fill="hold"/>
                                        <p:tgtEl>
                                          <p:spTgt spid="6146"/>
                                        </p:tgtEl>
                                        <p:attrNameLst>
                                          <p:attrName>fill.type</p:attrName>
                                        </p:attrNameLst>
                                      </p:cBhvr>
                                      <p:to>
                                        <p:strVal val="solid"/>
                                      </p:to>
                                    </p:set>
                                  </p:childTnLst>
                                </p:cTn>
                              </p:par>
                            </p:childTnLst>
                          </p:cTn>
                        </p:par>
                      </p:childTnLst>
                    </p:cTn>
                  </p:par>
                </p:childTnLst>
              </p:cTn>
              <p:nextCondLst>
                <p:cond evt="onClick" delay="0">
                  <p:tgtEl>
                    <p:spTgt spid="6152"/>
                  </p:tgtEl>
                </p:cond>
              </p:nextCondLst>
            </p:seq>
            <p:seq concurrent="1" nextAc="seek">
              <p:cTn id="13" restart="whenNotActive" fill="hold" evtFilter="cancelBubble" nodeType="interactiveSeq">
                <p:stCondLst>
                  <p:cond evt="onClick" delay="0">
                    <p:tgtEl>
                      <p:spTgt spid="615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8" presetClass="exit" presetSubtype="16" fill="hold" grpId="0" nodeType="clickEffect">
                                  <p:stCondLst>
                                    <p:cond delay="0"/>
                                  </p:stCondLst>
                                  <p:childTnLst>
                                    <p:animEffect transition="out" filter="diamond(in)">
                                      <p:cBhvr>
                                        <p:cTn id="17" dur="500"/>
                                        <p:tgtEl>
                                          <p:spTgt spid="6153"/>
                                        </p:tgtEl>
                                      </p:cBhvr>
                                    </p:animEffect>
                                    <p:set>
                                      <p:cBhvr>
                                        <p:cTn id="18" dur="1" fill="hold">
                                          <p:stCondLst>
                                            <p:cond delay="499"/>
                                          </p:stCondLst>
                                        </p:cTn>
                                        <p:tgtEl>
                                          <p:spTgt spid="6153"/>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rack.wav"/>
                                        </p:tgtEl>
                                      </p:cMediaNode>
                                    </p:audio>
                                  </p:subTnLst>
                                </p:cTn>
                              </p:par>
                            </p:childTnLst>
                          </p:cTn>
                        </p:par>
                        <p:par>
                          <p:cTn id="19" fill="hold" nodeType="afterGroup">
                            <p:stCondLst>
                              <p:cond delay="500"/>
                            </p:stCondLst>
                            <p:childTnLst>
                              <p:par>
                                <p:cTn id="20" presetID="20" presetClass="emph" presetSubtype="0" fill="hold" grpId="0" nodeType="afterEffect">
                                  <p:stCondLst>
                                    <p:cond delay="0"/>
                                  </p:stCondLst>
                                  <p:iterate type="lt">
                                    <p:tmPct val="10000"/>
                                  </p:iterate>
                                  <p:childTnLst>
                                    <p:set>
                                      <p:cBhvr override="childStyle">
                                        <p:cTn id="21" dur="500" autoRev="1" fill="hold"/>
                                        <p:tgtEl>
                                          <p:spTgt spid="6148"/>
                                        </p:tgtEl>
                                        <p:attrNameLst>
                                          <p:attrName>style.color</p:attrName>
                                        </p:attrNameLst>
                                      </p:cBhvr>
                                      <p:to>
                                        <p:clrVal>
                                          <a:srgbClr val="FF0000"/>
                                        </p:clrVal>
                                      </p:to>
                                    </p:set>
                                    <p:set>
                                      <p:cBhvr>
                                        <p:cTn id="22" dur="500" autoRev="1" fill="hold"/>
                                        <p:tgtEl>
                                          <p:spTgt spid="6148"/>
                                        </p:tgtEl>
                                        <p:attrNameLst>
                                          <p:attrName>fillcolor</p:attrName>
                                        </p:attrNameLst>
                                      </p:cBhvr>
                                      <p:to>
                                        <p:clrVal>
                                          <a:srgbClr val="FF0000"/>
                                        </p:clrVal>
                                      </p:to>
                                    </p:set>
                                    <p:set>
                                      <p:cBhvr>
                                        <p:cTn id="23" dur="500" autoRev="1" fill="hold"/>
                                        <p:tgtEl>
                                          <p:spTgt spid="6148"/>
                                        </p:tgtEl>
                                        <p:attrNameLst>
                                          <p:attrName>fill.type</p:attrName>
                                        </p:attrNameLst>
                                      </p:cBhvr>
                                      <p:to>
                                        <p:strVal val="solid"/>
                                      </p:to>
                                    </p:set>
                                  </p:childTnLst>
                                </p:cTn>
                              </p:par>
                            </p:childTnLst>
                          </p:cTn>
                        </p:par>
                      </p:childTnLst>
                    </p:cTn>
                  </p:par>
                </p:childTnLst>
              </p:cTn>
              <p:nextCondLst>
                <p:cond evt="onClick" delay="0">
                  <p:tgtEl>
                    <p:spTgt spid="6153"/>
                  </p:tgtEl>
                </p:cond>
              </p:nextCondLst>
            </p:seq>
            <p:seq concurrent="1" nextAc="seek">
              <p:cTn id="24" restart="whenNotActive" fill="hold" evtFilter="cancelBubble" nodeType="interactiveSeq">
                <p:stCondLst>
                  <p:cond evt="onClick" delay="0">
                    <p:tgtEl>
                      <p:spTgt spid="6154"/>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8" presetClass="exit" presetSubtype="16" fill="hold" grpId="0" nodeType="clickEffect">
                                  <p:stCondLst>
                                    <p:cond delay="0"/>
                                  </p:stCondLst>
                                  <p:childTnLst>
                                    <p:animEffect transition="out" filter="diamond(in)">
                                      <p:cBhvr>
                                        <p:cTn id="28" dur="500"/>
                                        <p:tgtEl>
                                          <p:spTgt spid="6154"/>
                                        </p:tgtEl>
                                      </p:cBhvr>
                                    </p:animEffect>
                                    <p:set>
                                      <p:cBhvr>
                                        <p:cTn id="29" dur="1" fill="hold">
                                          <p:stCondLst>
                                            <p:cond delay="499"/>
                                          </p:stCondLst>
                                        </p:cTn>
                                        <p:tgtEl>
                                          <p:spTgt spid="6154"/>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shelf.wav"/>
                                        </p:tgtEl>
                                      </p:cMediaNode>
                                    </p:audio>
                                  </p:subTnLst>
                                </p:cTn>
                              </p:par>
                            </p:childTnLst>
                          </p:cTn>
                        </p:par>
                        <p:par>
                          <p:cTn id="30" fill="hold" nodeType="afterGroup">
                            <p:stCondLst>
                              <p:cond delay="500"/>
                            </p:stCondLst>
                            <p:childTnLst>
                              <p:par>
                                <p:cTn id="31" presetID="20" presetClass="emph" presetSubtype="0" fill="hold" grpId="0" nodeType="afterEffect">
                                  <p:stCondLst>
                                    <p:cond delay="0"/>
                                  </p:stCondLst>
                                  <p:iterate type="lt">
                                    <p:tmPct val="10000"/>
                                  </p:iterate>
                                  <p:childTnLst>
                                    <p:set>
                                      <p:cBhvr override="childStyle">
                                        <p:cTn id="32" dur="500" autoRev="1" fill="hold"/>
                                        <p:tgtEl>
                                          <p:spTgt spid="6147"/>
                                        </p:tgtEl>
                                        <p:attrNameLst>
                                          <p:attrName>style.color</p:attrName>
                                        </p:attrNameLst>
                                      </p:cBhvr>
                                      <p:to>
                                        <p:clrVal>
                                          <a:srgbClr val="FF0000"/>
                                        </p:clrVal>
                                      </p:to>
                                    </p:set>
                                    <p:set>
                                      <p:cBhvr>
                                        <p:cTn id="33" dur="500" autoRev="1" fill="hold"/>
                                        <p:tgtEl>
                                          <p:spTgt spid="6147"/>
                                        </p:tgtEl>
                                        <p:attrNameLst>
                                          <p:attrName>fillcolor</p:attrName>
                                        </p:attrNameLst>
                                      </p:cBhvr>
                                      <p:to>
                                        <p:clrVal>
                                          <a:srgbClr val="FF0000"/>
                                        </p:clrVal>
                                      </p:to>
                                    </p:set>
                                    <p:set>
                                      <p:cBhvr>
                                        <p:cTn id="34" dur="500" autoRev="1" fill="hold"/>
                                        <p:tgtEl>
                                          <p:spTgt spid="6147"/>
                                        </p:tgtEl>
                                        <p:attrNameLst>
                                          <p:attrName>fill.type</p:attrName>
                                        </p:attrNameLst>
                                      </p:cBhvr>
                                      <p:to>
                                        <p:strVal val="solid"/>
                                      </p:to>
                                    </p:set>
                                  </p:childTnLst>
                                </p:cTn>
                              </p:par>
                            </p:childTnLst>
                          </p:cTn>
                        </p:par>
                      </p:childTnLst>
                    </p:cTn>
                  </p:par>
                </p:childTnLst>
              </p:cTn>
              <p:nextCondLst>
                <p:cond evt="onClick" delay="0">
                  <p:tgtEl>
                    <p:spTgt spid="6154"/>
                  </p:tgtEl>
                </p:cond>
              </p:nextCondLst>
            </p:seq>
            <p:seq concurrent="1" nextAc="seek">
              <p:cTn id="35" restart="whenNotActive" fill="hold" evtFilter="cancelBubble" nodeType="interactiveSeq">
                <p:stCondLst>
                  <p:cond evt="onClick" delay="0">
                    <p:tgtEl>
                      <p:spTgt spid="615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8" presetClass="exit" presetSubtype="16" fill="hold" grpId="0" nodeType="clickEffect">
                                  <p:stCondLst>
                                    <p:cond delay="0"/>
                                  </p:stCondLst>
                                  <p:childTnLst>
                                    <p:animEffect transition="out" filter="diamond(in)">
                                      <p:cBhvr>
                                        <p:cTn id="39" dur="500"/>
                                        <p:tgtEl>
                                          <p:spTgt spid="6155"/>
                                        </p:tgtEl>
                                      </p:cBhvr>
                                    </p:animEffect>
                                    <p:set>
                                      <p:cBhvr>
                                        <p:cTn id="40" dur="1" fill="hold">
                                          <p:stCondLst>
                                            <p:cond delay="499"/>
                                          </p:stCondLst>
                                        </p:cTn>
                                        <p:tgtEl>
                                          <p:spTgt spid="615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reader.wav"/>
                                        </p:tgtEl>
                                      </p:cMediaNode>
                                    </p:audio>
                                  </p:subTnLst>
                                </p:cTn>
                              </p:par>
                            </p:childTnLst>
                          </p:cTn>
                        </p:par>
                        <p:par>
                          <p:cTn id="41" fill="hold" nodeType="afterGroup">
                            <p:stCondLst>
                              <p:cond delay="500"/>
                            </p:stCondLst>
                            <p:childTnLst>
                              <p:par>
                                <p:cTn id="42" presetID="20" presetClass="emph" presetSubtype="0" fill="hold" grpId="0" nodeType="afterEffect">
                                  <p:stCondLst>
                                    <p:cond delay="0"/>
                                  </p:stCondLst>
                                  <p:iterate type="lt">
                                    <p:tmPct val="10000"/>
                                  </p:iterate>
                                  <p:childTnLst>
                                    <p:set>
                                      <p:cBhvr override="childStyle">
                                        <p:cTn id="43" dur="500" autoRev="1" fill="hold"/>
                                        <p:tgtEl>
                                          <p:spTgt spid="6150"/>
                                        </p:tgtEl>
                                        <p:attrNameLst>
                                          <p:attrName>style.color</p:attrName>
                                        </p:attrNameLst>
                                      </p:cBhvr>
                                      <p:to>
                                        <p:clrVal>
                                          <a:srgbClr val="FF0000"/>
                                        </p:clrVal>
                                      </p:to>
                                    </p:set>
                                    <p:set>
                                      <p:cBhvr>
                                        <p:cTn id="44" dur="500" autoRev="1" fill="hold"/>
                                        <p:tgtEl>
                                          <p:spTgt spid="6150"/>
                                        </p:tgtEl>
                                        <p:attrNameLst>
                                          <p:attrName>fillcolor</p:attrName>
                                        </p:attrNameLst>
                                      </p:cBhvr>
                                      <p:to>
                                        <p:clrVal>
                                          <a:srgbClr val="FF0000"/>
                                        </p:clrVal>
                                      </p:to>
                                    </p:set>
                                    <p:set>
                                      <p:cBhvr>
                                        <p:cTn id="45" dur="500" autoRev="1" fill="hold"/>
                                        <p:tgtEl>
                                          <p:spTgt spid="6150"/>
                                        </p:tgtEl>
                                        <p:attrNameLst>
                                          <p:attrName>fill.type</p:attrName>
                                        </p:attrNameLst>
                                      </p:cBhvr>
                                      <p:to>
                                        <p:strVal val="solid"/>
                                      </p:to>
                                    </p:set>
                                  </p:childTnLst>
                                </p:cTn>
                              </p:par>
                            </p:childTnLst>
                          </p:cTn>
                        </p:par>
                      </p:childTnLst>
                    </p:cTn>
                  </p:par>
                </p:childTnLst>
              </p:cTn>
              <p:nextCondLst>
                <p:cond evt="onClick" delay="0">
                  <p:tgtEl>
                    <p:spTgt spid="6155"/>
                  </p:tgtEl>
                </p:cond>
              </p:nextCondLst>
            </p:seq>
            <p:seq concurrent="1" nextAc="seek">
              <p:cTn id="46" restart="whenNotActive" fill="hold" evtFilter="cancelBubble" nodeType="interactiveSeq">
                <p:stCondLst>
                  <p:cond evt="onClick" delay="0">
                    <p:tgtEl>
                      <p:spTgt spid="6156"/>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8" presetClass="exit" presetSubtype="16" fill="hold" grpId="0" nodeType="clickEffect">
                                  <p:stCondLst>
                                    <p:cond delay="0"/>
                                  </p:stCondLst>
                                  <p:childTnLst>
                                    <p:animEffect transition="out" filter="diamond(in)">
                                      <p:cBhvr>
                                        <p:cTn id="50" dur="500"/>
                                        <p:tgtEl>
                                          <p:spTgt spid="6156"/>
                                        </p:tgtEl>
                                      </p:cBhvr>
                                    </p:animEffect>
                                    <p:set>
                                      <p:cBhvr>
                                        <p:cTn id="51" dur="1" fill="hold">
                                          <p:stCondLst>
                                            <p:cond delay="499"/>
                                          </p:stCondLst>
                                        </p:cTn>
                                        <p:tgtEl>
                                          <p:spTgt spid="615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6" name="dictionary.wav"/>
                                        </p:tgtEl>
                                      </p:cMediaNode>
                                    </p:audio>
                                  </p:subTnLst>
                                </p:cTn>
                              </p:par>
                            </p:childTnLst>
                          </p:cTn>
                        </p:par>
                        <p:par>
                          <p:cTn id="52" fill="hold" nodeType="afterGroup">
                            <p:stCondLst>
                              <p:cond delay="500"/>
                            </p:stCondLst>
                            <p:childTnLst>
                              <p:par>
                                <p:cTn id="53" presetID="20" presetClass="emph" presetSubtype="0" fill="hold" grpId="0" nodeType="afterEffect">
                                  <p:stCondLst>
                                    <p:cond delay="0"/>
                                  </p:stCondLst>
                                  <p:iterate type="lt">
                                    <p:tmPct val="10000"/>
                                  </p:iterate>
                                  <p:childTnLst>
                                    <p:set>
                                      <p:cBhvr override="childStyle">
                                        <p:cTn id="54" dur="500" autoRev="1" fill="hold"/>
                                        <p:tgtEl>
                                          <p:spTgt spid="6149"/>
                                        </p:tgtEl>
                                        <p:attrNameLst>
                                          <p:attrName>style.color</p:attrName>
                                        </p:attrNameLst>
                                      </p:cBhvr>
                                      <p:to>
                                        <p:clrVal>
                                          <a:srgbClr val="FF0000"/>
                                        </p:clrVal>
                                      </p:to>
                                    </p:set>
                                    <p:set>
                                      <p:cBhvr>
                                        <p:cTn id="55" dur="500" autoRev="1" fill="hold"/>
                                        <p:tgtEl>
                                          <p:spTgt spid="6149"/>
                                        </p:tgtEl>
                                        <p:attrNameLst>
                                          <p:attrName>fillcolor</p:attrName>
                                        </p:attrNameLst>
                                      </p:cBhvr>
                                      <p:to>
                                        <p:clrVal>
                                          <a:srgbClr val="FF0000"/>
                                        </p:clrVal>
                                      </p:to>
                                    </p:set>
                                    <p:set>
                                      <p:cBhvr>
                                        <p:cTn id="56" dur="500" autoRev="1" fill="hold"/>
                                        <p:tgtEl>
                                          <p:spTgt spid="6149"/>
                                        </p:tgtEl>
                                        <p:attrNameLst>
                                          <p:attrName>fill.type</p:attrName>
                                        </p:attrNameLst>
                                      </p:cBhvr>
                                      <p:to>
                                        <p:strVal val="solid"/>
                                      </p:to>
                                    </p:set>
                                  </p:childTnLst>
                                </p:cTn>
                              </p:par>
                            </p:childTnLst>
                          </p:cTn>
                        </p:par>
                      </p:childTnLst>
                    </p:cTn>
                  </p:par>
                </p:childTnLst>
              </p:cTn>
              <p:nextCondLst>
                <p:cond evt="onClick" delay="0">
                  <p:tgtEl>
                    <p:spTgt spid="6156"/>
                  </p:tgtEl>
                </p:cond>
              </p:nextCondLst>
            </p:seq>
            <p:seq concurrent="1" nextAc="seek">
              <p:cTn id="57" restart="whenNotActive" fill="hold" evtFilter="cancelBubble" nodeType="interactiveSeq">
                <p:stCondLst>
                  <p:cond evt="onClick" delay="0">
                    <p:tgtEl>
                      <p:spTgt spid="6157"/>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8" presetClass="exit" presetSubtype="16" fill="hold" grpId="0" nodeType="clickEffect">
                                  <p:stCondLst>
                                    <p:cond delay="0"/>
                                  </p:stCondLst>
                                  <p:childTnLst>
                                    <p:animEffect transition="out" filter="diamond(in)">
                                      <p:cBhvr>
                                        <p:cTn id="61" dur="500"/>
                                        <p:tgtEl>
                                          <p:spTgt spid="6157"/>
                                        </p:tgtEl>
                                      </p:cBhvr>
                                    </p:animEffect>
                                    <p:set>
                                      <p:cBhvr>
                                        <p:cTn id="62" dur="1" fill="hold">
                                          <p:stCondLst>
                                            <p:cond delay="499"/>
                                          </p:stCondLst>
                                        </p:cTn>
                                        <p:tgtEl>
                                          <p:spTgt spid="6157"/>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7" name="novel.wav"/>
                                        </p:tgtEl>
                                      </p:cMediaNode>
                                    </p:audio>
                                  </p:subTnLst>
                                </p:cTn>
                              </p:par>
                            </p:childTnLst>
                          </p:cTn>
                        </p:par>
                        <p:par>
                          <p:cTn id="63" fill="hold" nodeType="afterGroup">
                            <p:stCondLst>
                              <p:cond delay="500"/>
                            </p:stCondLst>
                            <p:childTnLst>
                              <p:par>
                                <p:cTn id="64" presetID="20" presetClass="emph" presetSubtype="0" fill="hold" grpId="0" nodeType="afterEffect">
                                  <p:stCondLst>
                                    <p:cond delay="0"/>
                                  </p:stCondLst>
                                  <p:iterate type="lt">
                                    <p:tmPct val="10000"/>
                                  </p:iterate>
                                  <p:childTnLst>
                                    <p:set>
                                      <p:cBhvr override="childStyle">
                                        <p:cTn id="65" dur="500" autoRev="1" fill="hold"/>
                                        <p:tgtEl>
                                          <p:spTgt spid="6151"/>
                                        </p:tgtEl>
                                        <p:attrNameLst>
                                          <p:attrName>style.color</p:attrName>
                                        </p:attrNameLst>
                                      </p:cBhvr>
                                      <p:to>
                                        <p:clrVal>
                                          <a:srgbClr val="FF0000"/>
                                        </p:clrVal>
                                      </p:to>
                                    </p:set>
                                    <p:set>
                                      <p:cBhvr>
                                        <p:cTn id="66" dur="500" autoRev="1" fill="hold"/>
                                        <p:tgtEl>
                                          <p:spTgt spid="6151"/>
                                        </p:tgtEl>
                                        <p:attrNameLst>
                                          <p:attrName>fillcolor</p:attrName>
                                        </p:attrNameLst>
                                      </p:cBhvr>
                                      <p:to>
                                        <p:clrVal>
                                          <a:srgbClr val="FF0000"/>
                                        </p:clrVal>
                                      </p:to>
                                    </p:set>
                                    <p:set>
                                      <p:cBhvr>
                                        <p:cTn id="67" dur="500" autoRev="1" fill="hold"/>
                                        <p:tgtEl>
                                          <p:spTgt spid="6151"/>
                                        </p:tgtEl>
                                        <p:attrNameLst>
                                          <p:attrName>fill.type</p:attrName>
                                        </p:attrNameLst>
                                      </p:cBhvr>
                                      <p:to>
                                        <p:strVal val="solid"/>
                                      </p:to>
                                    </p:set>
                                  </p:childTnLst>
                                </p:cTn>
                              </p:par>
                            </p:childTnLst>
                          </p:cTn>
                        </p:par>
                      </p:childTnLst>
                    </p:cTn>
                  </p:par>
                </p:childTnLst>
              </p:cTn>
              <p:nextCondLst>
                <p:cond evt="onClick" delay="0">
                  <p:tgtEl>
                    <p:spTgt spid="6157"/>
                  </p:tgtEl>
                </p:cond>
              </p:nextCondLst>
            </p:seq>
          </p:childTnLst>
        </p:cTn>
      </p:par>
    </p:tnLst>
    <p:bldLst>
      <p:bldP spid="6146" grpId="0"/>
      <p:bldP spid="6147" grpId="0"/>
      <p:bldP spid="6148" grpId="0"/>
      <p:bldP spid="6149" grpId="0"/>
      <p:bldP spid="6150" grpId="0"/>
      <p:bldP spid="6151" grpId="0"/>
      <p:bldP spid="6152" grpId="0" animBg="1"/>
      <p:bldP spid="6153" grpId="0" animBg="1"/>
      <p:bldP spid="6154" grpId="0" animBg="1"/>
      <p:bldP spid="6155" grpId="0" animBg="1"/>
      <p:bldP spid="6156" grpId="0" animBg="1"/>
      <p:bldP spid="61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9695A-E451-4E09-9815-AD030E7E13FD}"/>
              </a:ext>
            </a:extLst>
          </p:cNvPr>
          <p:cNvSpPr>
            <a:spLocks noGrp="1" noChangeArrowheads="1"/>
          </p:cNvSpPr>
          <p:nvPr>
            <p:ph type="title"/>
          </p:nvPr>
        </p:nvSpPr>
        <p:spPr>
          <a:xfrm>
            <a:off x="1752600" y="152400"/>
            <a:ext cx="8229600" cy="457200"/>
          </a:xfrm>
        </p:spPr>
        <p:txBody>
          <a:bodyPr>
            <a:normAutofit fontScale="90000"/>
          </a:bodyPr>
          <a:lstStyle/>
          <a:p>
            <a:pPr eaLnBrk="1" hangingPunct="1"/>
            <a:r>
              <a:rPr lang="vi-VN" altLang="vi-VN"/>
              <a:t>* </a:t>
            </a:r>
            <a:r>
              <a:rPr lang="vi-VN" altLang="vi-VN" sz="5400" b="1" u="sng"/>
              <a:t>Matching:</a:t>
            </a:r>
          </a:p>
        </p:txBody>
      </p:sp>
      <p:sp>
        <p:nvSpPr>
          <p:cNvPr id="3" name="Content Placeholder 2">
            <a:extLst>
              <a:ext uri="{FF2B5EF4-FFF2-40B4-BE49-F238E27FC236}">
                <a16:creationId xmlns:a16="http://schemas.microsoft.com/office/drawing/2014/main" xmlns="" id="{DC106968-AF0D-48F4-9357-94AB3C700239}"/>
              </a:ext>
            </a:extLst>
          </p:cNvPr>
          <p:cNvSpPr>
            <a:spLocks noGrp="1" noChangeArrowheads="1"/>
          </p:cNvSpPr>
          <p:nvPr>
            <p:ph sz="half" idx="1"/>
          </p:nvPr>
        </p:nvSpPr>
        <p:spPr>
          <a:xfrm>
            <a:off x="1752600" y="762000"/>
            <a:ext cx="8458200" cy="6400800"/>
          </a:xfrm>
        </p:spPr>
        <p:txBody>
          <a:bodyPr/>
          <a:lstStyle/>
          <a:p>
            <a:r>
              <a:rPr lang="en-US" altLang="vi-VN" sz="4400" b="1" dirty="0">
                <a:latin typeface="Times New Roman" panose="02020603050405020304" pitchFamily="18" charset="0"/>
                <a:cs typeface="Times New Roman" panose="02020603050405020304" pitchFamily="18" charset="0"/>
              </a:rPr>
              <a:t>Reference book (n) </a:t>
            </a:r>
            <a:r>
              <a:rPr lang="vi-VN" altLang="vi-VN" sz="4400" b="1" dirty="0">
                <a:latin typeface="Times New Roman" panose="02020603050405020304" pitchFamily="18" charset="0"/>
                <a:cs typeface="Times New Roman" panose="02020603050405020304" pitchFamily="18" charset="0"/>
              </a:rPr>
              <a:t>         tìm </a:t>
            </a:r>
            <a:r>
              <a:rPr lang="en-US" altLang="vi-VN" sz="4400" b="1" dirty="0" err="1">
                <a:latin typeface="Times New Roman" panose="02020603050405020304" pitchFamily="18" charset="0"/>
                <a:cs typeface="Times New Roman" panose="02020603050405020304" pitchFamily="18" charset="0"/>
              </a:rPr>
              <a:t>thấy</a:t>
            </a:r>
            <a:endParaRPr lang="en-US" altLang="vi-VN" sz="4400" b="1" dirty="0">
              <a:latin typeface="Times New Roman" panose="02020603050405020304" pitchFamily="18" charset="0"/>
              <a:cs typeface="Times New Roman" panose="02020603050405020304" pitchFamily="18" charset="0"/>
            </a:endParaRPr>
          </a:p>
          <a:p>
            <a:pPr eaLnBrk="1" hangingPunct="1"/>
            <a:r>
              <a:rPr lang="en-US" altLang="vi-VN" sz="4400" b="1" dirty="0">
                <a:latin typeface="Times New Roman" panose="02020603050405020304" pitchFamily="18" charset="0"/>
                <a:cs typeface="Times New Roman" panose="02020603050405020304" pitchFamily="18" charset="0"/>
              </a:rPr>
              <a:t>Find(v) </a:t>
            </a:r>
            <a:r>
              <a:rPr lang="vi-VN" altLang="vi-VN" sz="4400" b="1" dirty="0">
                <a:latin typeface="Times New Roman" panose="02020603050405020304" pitchFamily="18" charset="0"/>
                <a:cs typeface="Times New Roman" panose="02020603050405020304" pitchFamily="18" charset="0"/>
              </a:rPr>
              <a:t>                       tiểu thuyết</a:t>
            </a:r>
            <a:endParaRPr lang="en-US" altLang="vi-VN" sz="4400" b="1" dirty="0">
              <a:latin typeface="Times New Roman" panose="02020603050405020304" pitchFamily="18" charset="0"/>
              <a:cs typeface="Times New Roman" panose="02020603050405020304" pitchFamily="18" charset="0"/>
            </a:endParaRPr>
          </a:p>
          <a:p>
            <a:pPr eaLnBrk="1" hangingPunct="1"/>
            <a:r>
              <a:rPr lang="en-US" altLang="vi-VN" sz="4400" b="1" dirty="0">
                <a:latin typeface="Times New Roman" panose="02020603050405020304" pitchFamily="18" charset="0"/>
                <a:cs typeface="Times New Roman" panose="02020603050405020304" pitchFamily="18" charset="0"/>
              </a:rPr>
              <a:t>Dictionary (n)              </a:t>
            </a:r>
            <a:r>
              <a:rPr lang="vi-VN" altLang="vi-VN" sz="4400" b="1" dirty="0">
                <a:latin typeface="Times New Roman" panose="02020603050405020304" pitchFamily="18" charset="0"/>
                <a:cs typeface="Times New Roman" panose="02020603050405020304" pitchFamily="18" charset="0"/>
              </a:rPr>
              <a:t>giá đỡ</a:t>
            </a:r>
            <a:endParaRPr lang="en-US" altLang="vi-VN" sz="4400" b="1" dirty="0">
              <a:latin typeface="Times New Roman" panose="02020603050405020304" pitchFamily="18" charset="0"/>
              <a:cs typeface="Times New Roman" panose="02020603050405020304" pitchFamily="18" charset="0"/>
            </a:endParaRPr>
          </a:p>
          <a:p>
            <a:pPr eaLnBrk="1" hangingPunct="1"/>
            <a:r>
              <a:rPr lang="en-US" altLang="vi-VN" sz="4400" b="1" dirty="0">
                <a:latin typeface="Times New Roman" panose="02020603050405020304" pitchFamily="18" charset="0"/>
                <a:cs typeface="Times New Roman" panose="02020603050405020304" pitchFamily="18" charset="0"/>
              </a:rPr>
              <a:t>Novel (n)  </a:t>
            </a:r>
            <a:r>
              <a:rPr lang="vi-VN" altLang="vi-VN" sz="4400" b="1" dirty="0">
                <a:latin typeface="Times New Roman" panose="02020603050405020304" pitchFamily="18" charset="0"/>
                <a:cs typeface="Times New Roman" panose="02020603050405020304" pitchFamily="18" charset="0"/>
              </a:rPr>
              <a:t>             sách tham khảo</a:t>
            </a:r>
            <a:endParaRPr lang="en-US" altLang="vi-VN" sz="4400" b="1" dirty="0">
              <a:latin typeface="Times New Roman" panose="02020603050405020304" pitchFamily="18" charset="0"/>
              <a:cs typeface="Times New Roman" panose="02020603050405020304" pitchFamily="18" charset="0"/>
            </a:endParaRPr>
          </a:p>
          <a:p>
            <a:pPr eaLnBrk="1" hangingPunct="1"/>
            <a:r>
              <a:rPr lang="en-US" altLang="vi-VN" sz="4400" b="1" dirty="0">
                <a:latin typeface="Times New Roman" panose="02020603050405020304" pitchFamily="18" charset="0"/>
                <a:cs typeface="Times New Roman" panose="02020603050405020304" pitchFamily="18" charset="0"/>
              </a:rPr>
              <a:t>Rack (n) </a:t>
            </a:r>
            <a:r>
              <a:rPr lang="vi-VN" altLang="vi-VN" sz="4400" b="1" dirty="0">
                <a:latin typeface="Times New Roman" panose="02020603050405020304" pitchFamily="18" charset="0"/>
                <a:cs typeface="Times New Roman" panose="02020603050405020304" pitchFamily="18" charset="0"/>
              </a:rPr>
              <a:t>                 sách đọc thêm</a:t>
            </a:r>
          </a:p>
          <a:p>
            <a:pPr marL="0" indent="0">
              <a:buNone/>
            </a:pPr>
            <a:r>
              <a:rPr lang="vi-VN" altLang="vi-VN" sz="4400" b="1" dirty="0">
                <a:latin typeface="Times New Roman" panose="02020603050405020304" pitchFamily="18" charset="0"/>
                <a:cs typeface="Times New Roman" panose="02020603050405020304" pitchFamily="18" charset="0"/>
              </a:rPr>
              <a:t>                                      / đọc giả</a:t>
            </a:r>
          </a:p>
          <a:p>
            <a:pPr eaLnBrk="1" hangingPunct="1"/>
            <a:r>
              <a:rPr lang="en-US" altLang="vi-VN" sz="4400" b="1" dirty="0">
                <a:latin typeface="Times New Roman" panose="02020603050405020304" pitchFamily="18" charset="0"/>
                <a:cs typeface="Times New Roman" panose="02020603050405020304" pitchFamily="18" charset="0"/>
              </a:rPr>
              <a:t>Reader (n) </a:t>
            </a:r>
            <a:r>
              <a:rPr lang="vi-VN" altLang="vi-VN" sz="4400" b="1" dirty="0">
                <a:latin typeface="Times New Roman" panose="02020603050405020304" pitchFamily="18" charset="0"/>
                <a:cs typeface="Times New Roman" panose="02020603050405020304" pitchFamily="18" charset="0"/>
              </a:rPr>
              <a:t>                     từ điển</a:t>
            </a:r>
          </a:p>
          <a:p>
            <a:pPr eaLnBrk="1" hangingPunct="1"/>
            <a:r>
              <a:rPr lang="vi-VN" altLang="vi-VN" sz="4400" b="1" dirty="0">
                <a:latin typeface="Times New Roman" panose="02020603050405020304" pitchFamily="18" charset="0"/>
                <a:cs typeface="Times New Roman" panose="02020603050405020304" pitchFamily="18" charset="0"/>
              </a:rPr>
              <a:t>Library(n)                      thư viện</a:t>
            </a:r>
          </a:p>
          <a:p>
            <a:pPr eaLnBrk="1" hangingPunct="1"/>
            <a:endParaRPr lang="vi-VN" altLang="vi-VN" dirty="0"/>
          </a:p>
        </p:txBody>
      </p:sp>
      <p:cxnSp>
        <p:nvCxnSpPr>
          <p:cNvPr id="20" name="Straight Arrow Connector 19">
            <a:extLst>
              <a:ext uri="{FF2B5EF4-FFF2-40B4-BE49-F238E27FC236}">
                <a16:creationId xmlns:a16="http://schemas.microsoft.com/office/drawing/2014/main" xmlns="" id="{A04787C9-950B-406F-B8F1-1EF740E404D0}"/>
              </a:ext>
            </a:extLst>
          </p:cNvPr>
          <p:cNvCxnSpPr/>
          <p:nvPr/>
        </p:nvCxnSpPr>
        <p:spPr>
          <a:xfrm>
            <a:off x="6553200" y="1981200"/>
            <a:ext cx="457200" cy="1905000"/>
          </a:xfrm>
          <a:prstGeom prst="straightConnector1">
            <a:avLst/>
          </a:prstGeom>
          <a:ln w="38100">
            <a:solidFill>
              <a:srgbClr val="FFFFFF"/>
            </a:solidFill>
            <a:tailEnd type="triangle"/>
          </a:ln>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xmlns="" id="{1525BD21-2F30-4F05-8CE9-12FD6371B730}"/>
              </a:ext>
            </a:extLst>
          </p:cNvPr>
          <p:cNvCxnSpPr>
            <a:cxnSpLocks/>
          </p:cNvCxnSpPr>
          <p:nvPr/>
        </p:nvCxnSpPr>
        <p:spPr>
          <a:xfrm flipV="1">
            <a:off x="4114800" y="2557870"/>
            <a:ext cx="3276600" cy="147438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1953CBB1-59F3-4C6B-A12D-A502C75810CE}"/>
              </a:ext>
            </a:extLst>
          </p:cNvPr>
          <p:cNvCxnSpPr>
            <a:cxnSpLocks/>
          </p:cNvCxnSpPr>
          <p:nvPr/>
        </p:nvCxnSpPr>
        <p:spPr>
          <a:xfrm>
            <a:off x="5328684" y="2604094"/>
            <a:ext cx="2291316" cy="278705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4AD108AF-8243-4540-ABC4-7B9870A7B692}"/>
              </a:ext>
            </a:extLst>
          </p:cNvPr>
          <p:cNvCxnSpPr>
            <a:cxnSpLocks/>
          </p:cNvCxnSpPr>
          <p:nvPr/>
        </p:nvCxnSpPr>
        <p:spPr>
          <a:xfrm flipV="1">
            <a:off x="4495800" y="4292600"/>
            <a:ext cx="2971800" cy="113665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832D63D6-7D75-43CA-B39E-FB8010949F5C}"/>
              </a:ext>
            </a:extLst>
          </p:cNvPr>
          <p:cNvCxnSpPr>
            <a:cxnSpLocks/>
          </p:cNvCxnSpPr>
          <p:nvPr/>
        </p:nvCxnSpPr>
        <p:spPr>
          <a:xfrm flipV="1">
            <a:off x="4191000" y="1905002"/>
            <a:ext cx="3048000" cy="1371599"/>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26B4AE30-A36D-4975-824B-18EA49689DB4}"/>
              </a:ext>
            </a:extLst>
          </p:cNvPr>
          <p:cNvCxnSpPr>
            <a:cxnSpLocks/>
          </p:cNvCxnSpPr>
          <p:nvPr/>
        </p:nvCxnSpPr>
        <p:spPr>
          <a:xfrm>
            <a:off x="5629496" y="1200150"/>
            <a:ext cx="1761904" cy="1733550"/>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3921175A-7B6B-4C8D-BBA8-4C2A71951F07}"/>
              </a:ext>
            </a:extLst>
          </p:cNvPr>
          <p:cNvCxnSpPr>
            <a:cxnSpLocks/>
          </p:cNvCxnSpPr>
          <p:nvPr/>
        </p:nvCxnSpPr>
        <p:spPr>
          <a:xfrm flipV="1">
            <a:off x="3788902" y="1181100"/>
            <a:ext cx="4145202" cy="70086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FCBC8CCD-1A0D-48CA-A7BA-071F8E2AA4C0}"/>
              </a:ext>
            </a:extLst>
          </p:cNvPr>
          <p:cNvCxnSpPr>
            <a:cxnSpLocks/>
          </p:cNvCxnSpPr>
          <p:nvPr/>
        </p:nvCxnSpPr>
        <p:spPr>
          <a:xfrm flipV="1">
            <a:off x="4705793" y="6096000"/>
            <a:ext cx="3200400" cy="3048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fade">
                                      <p:cBhvr>
                                        <p:cTn id="9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0B9D58C-4733-4468-BD35-C4EB3DE6072A}"/>
              </a:ext>
            </a:extLst>
          </p:cNvPr>
          <p:cNvSpPr txBox="1">
            <a:spLocks noChangeArrowheads="1"/>
          </p:cNvSpPr>
          <p:nvPr/>
        </p:nvSpPr>
        <p:spPr bwMode="auto">
          <a:xfrm>
            <a:off x="1600200" y="838200"/>
            <a:ext cx="9073376"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000" b="1" dirty="0">
                <a:solidFill>
                  <a:srgbClr val="FF0000"/>
                </a:solidFill>
                <a:latin typeface="Times New Roman" panose="02020603050405020304" pitchFamily="18" charset="0"/>
                <a:cs typeface="Times New Roman" panose="02020603050405020304" pitchFamily="18" charset="0"/>
              </a:rPr>
              <a:t>Librarian: </a:t>
            </a:r>
            <a:r>
              <a:rPr lang="en-US" altLang="vi-VN" sz="3000" b="1" i="1" dirty="0">
                <a:latin typeface="Times New Roman" panose="02020603050405020304" pitchFamily="18" charset="0"/>
                <a:cs typeface="Times New Roman" panose="02020603050405020304" pitchFamily="18" charset="0"/>
              </a:rPr>
              <a:t>As you can see ,this is our library and those are our books. These racks have magazines and those have newspapers. These shelves on the left have math and science books: chemistry, physics and biology. Those shelves on the right have history and geography books, dictionaries and literature in Vietnamese.</a:t>
            </a:r>
          </a:p>
          <a:p>
            <a:r>
              <a:rPr lang="en-US" altLang="vi-VN" sz="3000" b="1" dirty="0" err="1">
                <a:solidFill>
                  <a:srgbClr val="FF0000"/>
                </a:solidFill>
                <a:latin typeface="Times New Roman" panose="02020603050405020304" pitchFamily="18" charset="0"/>
                <a:cs typeface="Times New Roman" panose="02020603050405020304" pitchFamily="18" charset="0"/>
              </a:rPr>
              <a:t>Hoa</a:t>
            </a:r>
            <a:r>
              <a:rPr lang="en-US" altLang="vi-VN" sz="3000" b="1" dirty="0">
                <a:solidFill>
                  <a:srgbClr val="FF0000"/>
                </a:solidFill>
                <a:latin typeface="Times New Roman" panose="02020603050405020304" pitchFamily="18" charset="0"/>
                <a:cs typeface="Times New Roman" panose="02020603050405020304" pitchFamily="18" charset="0"/>
              </a:rPr>
              <a:t>: </a:t>
            </a:r>
            <a:r>
              <a:rPr lang="en-US" altLang="vi-VN" sz="3000" b="1" i="1" dirty="0">
                <a:latin typeface="Times New Roman" panose="02020603050405020304" pitchFamily="18" charset="0"/>
                <a:cs typeface="Times New Roman" panose="02020603050405020304" pitchFamily="18" charset="0"/>
              </a:rPr>
              <a:t>Are there any English books?</a:t>
            </a:r>
          </a:p>
          <a:p>
            <a:r>
              <a:rPr lang="en-US" altLang="vi-VN" sz="3000" b="1" dirty="0">
                <a:solidFill>
                  <a:srgbClr val="FF0000"/>
                </a:solidFill>
                <a:latin typeface="Times New Roman" panose="02020603050405020304" pitchFamily="18" charset="0"/>
                <a:cs typeface="Times New Roman" panose="02020603050405020304" pitchFamily="18" charset="0"/>
              </a:rPr>
              <a:t>Librarians: </a:t>
            </a:r>
            <a:r>
              <a:rPr lang="en-US" altLang="vi-VN" sz="3000" b="1" i="1" dirty="0">
                <a:latin typeface="Times New Roman" panose="02020603050405020304" pitchFamily="18" charset="0"/>
                <a:cs typeface="Times New Roman" panose="02020603050405020304" pitchFamily="18" charset="0"/>
              </a:rPr>
              <a:t>Yes. Those books at the back of the library are in English. There are readers , novel, reference books and dictionaries.</a:t>
            </a:r>
          </a:p>
          <a:p>
            <a:r>
              <a:rPr lang="en-US" altLang="vi-VN" sz="3000" b="1" i="1" dirty="0">
                <a:latin typeface="Times New Roman" panose="02020603050405020304" pitchFamily="18" charset="0"/>
                <a:cs typeface="Times New Roman" panose="02020603050405020304" pitchFamily="18" charset="0"/>
              </a:rPr>
              <a:t>Ok. Now, follow me to the video room next door.</a:t>
            </a:r>
            <a:endParaRPr lang="vi-VN" altLang="vi-VN" sz="3000" b="1" i="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DB90C6A7-8D9E-43AE-8125-078245B6F15E}"/>
              </a:ext>
            </a:extLst>
          </p:cNvPr>
          <p:cNvCxnSpPr>
            <a:cxnSpLocks/>
          </p:cNvCxnSpPr>
          <p:nvPr/>
        </p:nvCxnSpPr>
        <p:spPr>
          <a:xfrm>
            <a:off x="6818243" y="2286000"/>
            <a:ext cx="15240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88484A07-DA0D-4883-886A-2045663C54A6}"/>
              </a:ext>
            </a:extLst>
          </p:cNvPr>
          <p:cNvCxnSpPr>
            <a:cxnSpLocks/>
          </p:cNvCxnSpPr>
          <p:nvPr/>
        </p:nvCxnSpPr>
        <p:spPr>
          <a:xfrm>
            <a:off x="4116457" y="3200400"/>
            <a:ext cx="1676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xmlns="" id="{1560DFB0-D475-48DF-AB6E-0C636CDC04E8}"/>
              </a:ext>
            </a:extLst>
          </p:cNvPr>
          <p:cNvCxnSpPr>
            <a:cxnSpLocks/>
          </p:cNvCxnSpPr>
          <p:nvPr/>
        </p:nvCxnSpPr>
        <p:spPr>
          <a:xfrm>
            <a:off x="6553200" y="4572000"/>
            <a:ext cx="167640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C0D68AF1-EC17-4726-864B-881593F42295}"/>
              </a:ext>
            </a:extLst>
          </p:cNvPr>
          <p:cNvCxnSpPr>
            <a:cxnSpLocks/>
          </p:cNvCxnSpPr>
          <p:nvPr/>
        </p:nvCxnSpPr>
        <p:spPr>
          <a:xfrm>
            <a:off x="3849757" y="3200400"/>
            <a:ext cx="5334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Text Box 10"/>
          <p:cNvSpPr txBox="1">
            <a:spLocks noChangeArrowheads="1"/>
          </p:cNvSpPr>
          <p:nvPr/>
        </p:nvSpPr>
        <p:spPr bwMode="auto">
          <a:xfrm>
            <a:off x="1969294" y="390525"/>
            <a:ext cx="2069307"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r>
              <a:rPr lang="en-US" sz="2800" dirty="0"/>
              <a:t> </a:t>
            </a:r>
            <a:r>
              <a:rPr lang="en-US" sz="3000" i="1" dirty="0">
                <a:latin typeface="Algerian" pitchFamily="82" charset="0"/>
              </a:rPr>
              <a:t>Read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2|0.5|0.3"/>
</p:tagLst>
</file>

<file path=ppt/tags/tag2.xml><?xml version="1.0" encoding="utf-8"?>
<p:tagLst xmlns:a="http://schemas.openxmlformats.org/drawingml/2006/main" xmlns:r="http://schemas.openxmlformats.org/officeDocument/2006/relationships" xmlns:p="http://schemas.openxmlformats.org/presentationml/2006/main">
  <p:tag name="TIMING" val="|0.4|5.7|14.7|4.1|2.2|21.3|5.4|1.8|12.5|7.6"/>
</p:tagLst>
</file>

<file path=ppt/tags/tag3.xml><?xml version="1.0" encoding="utf-8"?>
<p:tagLst xmlns:a="http://schemas.openxmlformats.org/drawingml/2006/main" xmlns:r="http://schemas.openxmlformats.org/officeDocument/2006/relationships" xmlns:p="http://schemas.openxmlformats.org/presentationml/2006/main">
  <p:tag name="TIMING" val="|0.4|5.7|14.7|4.1|2.2|21.3|5.4|1.8|12.5|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1092</Words>
  <Application>Microsoft Office PowerPoint</Application>
  <PresentationFormat>Custom</PresentationFormat>
  <Paragraphs>191</Paragraphs>
  <Slides>25</Slides>
  <Notes>0</Notes>
  <HiddenSlides>0</HiddenSlides>
  <MMClips>5</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GAME: JUMBLE WORDS</vt:lpstr>
      <vt:lpstr>Slide 3</vt:lpstr>
      <vt:lpstr>Slide 4</vt:lpstr>
      <vt:lpstr>Slide 5</vt:lpstr>
      <vt:lpstr>Slide 6</vt:lpstr>
      <vt:lpstr>Slide 7</vt:lpstr>
      <vt:lpstr>* Matching:</vt:lpstr>
      <vt:lpstr>Slide 9</vt:lpstr>
      <vt:lpstr>Slide 10</vt:lpstr>
      <vt:lpstr>Read and match the books with the places </vt:lpstr>
      <vt:lpstr>Answer the questions:</vt:lpstr>
      <vt:lpstr>Slide 13</vt:lpstr>
      <vt:lpstr>Slide 14</vt:lpstr>
      <vt:lpstr>Now ask and answer the questions: 1. Where are the magazines and newspapers?  They’re on the racks in the middle. 2. Where are the math books?  They’re on the shelves on the left. 3. What books are on the left?  The math books are on the left.</vt:lpstr>
      <vt:lpstr>Slide 16</vt:lpstr>
      <vt:lpstr>Slide 17</vt:lpstr>
      <vt:lpstr>Slide 18</vt:lpstr>
      <vt:lpstr>The Library of Congress</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COHONG</cp:lastModifiedBy>
  <cp:revision>2</cp:revision>
  <dcterms:created xsi:type="dcterms:W3CDTF">2021-10-11T08:28:08Z</dcterms:created>
  <dcterms:modified xsi:type="dcterms:W3CDTF">2021-10-11T12:30:59Z</dcterms:modified>
</cp:coreProperties>
</file>